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4" r:id="rId5"/>
    <p:sldId id="265" r:id="rId6"/>
    <p:sldId id="258" r:id="rId7"/>
    <p:sldId id="259" r:id="rId8"/>
    <p:sldId id="266" r:id="rId9"/>
    <p:sldId id="261" r:id="rId10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D463D-996E-400F-8704-BDE906C2035A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D7654-7732-4B35-93F7-31285A667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CED1B-EA9C-49C1-81EB-A03D3843282B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B0126-F175-45EA-BAC7-CF5C0E501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6179E-5042-4CC2-B5E6-9F2959BC2E0E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9829-F099-4CE0-BB9D-CAF77ABE5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71471-C832-4520-B272-FBB73BEB1893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3D057-B4CE-4A8D-BBC1-70AB0573D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E0693-0C58-421E-8628-9F71EEA1702B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581E-1B7A-4944-BFE7-134CC7FE1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6B819-E28A-47DA-9F16-95A324B41481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4E2E3-05AB-4A7A-B77B-CD563BAD9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3F5CE-DFA1-4A03-88BC-6C69DC3042B7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26086-A450-4093-B37B-426CFEB26C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3615B-49F8-423B-A092-8A2B1ECA3835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F8F30-B380-4966-8A33-B3EB25B6E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AD099-5598-4A7C-80BF-B248E8EE06AE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07427-B96C-4EB0-9945-4FE71DE6D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EF00C-8A1C-4570-BFFE-908DBB970949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FB3E9-257D-4C86-BC34-4199FB72D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D6889-F296-42F2-9668-3EF07023A1DC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BC1A8-7EEF-4FE8-8A21-D4EFE229D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91268D-9AC1-426E-971F-5B3C13F85419}" type="datetimeFigureOut">
              <a:rPr lang="ru-RU"/>
              <a:pPr>
                <a:defRPr/>
              </a:pPr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CEF3DE-E514-4DAE-986C-90D1CF9C86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276475"/>
            <a:ext cx="87137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300788" y="5421313"/>
            <a:ext cx="2735262" cy="120332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старший воспитатель Воробьева Людмила Владимировна МБОУ « СОШ №21» </a:t>
            </a: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дошкольное отделение с. Сватково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1"/>
          <p:cNvSpPr>
            <a:spLocks noChangeArrowheads="1"/>
          </p:cNvSpPr>
          <p:nvPr/>
        </p:nvSpPr>
        <p:spPr bwMode="auto">
          <a:xfrm>
            <a:off x="323850" y="612775"/>
            <a:ext cx="8496300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формирования культурно-гигиенических навыков при приеме пищи: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1 мл.группа (2 -3 года)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сформировать умение пользоваться ложкой, приучить самостоятельно есть разнообразную пищу, есть с хлебом, пользоваться салфеткой после еды (сначала с помощью взрослого, а затем по словесному указанию), выходя из-за стола, задвигать свой стул;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закрепить умение самостоятельно мыть руки перед едой, насухо вытирать лицо и руки полотенцем, опрятно есть, полоскать рот по напоминанию взрослого;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сформировать умение выполнять элементарные правила культурного поведения: не выходить из-за стола, не закончив еду, говорить «спасибо». </a:t>
            </a:r>
          </a:p>
          <a:p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2 мл.группа (3 -4 года)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научить самостоятельно и аккуратно мыть руки и лицо, пользоваться мылом и расческой, насухо вытираться после умывания, вешать полотенце на свое место;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сформировать навыки приема пищи: не крошить хлеб, правильно пользоваться столовыми приборами (вилкой – со второй половины года), салфеткой, полоскать рот после еды.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1"/>
          <p:cNvSpPr>
            <a:spLocks noChangeArrowheads="1"/>
          </p:cNvSpPr>
          <p:nvPr/>
        </p:nvSpPr>
        <p:spPr bwMode="auto">
          <a:xfrm>
            <a:off x="539750" y="836613"/>
            <a:ext cx="8064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средняя группа (4 -5 лет)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совершенствовать приобретенные умения: пищу хорошо пережевывать, есть бесшумно, правильно пользоваться столовыми приборами (ложкой, вилкой, ножом), салфеткой, полоскать рот после еды.</a:t>
            </a:r>
          </a:p>
          <a:p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старшая группа (5 -6 лет)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закрепить умения правильно пользоваться столовыми приборами (вилкой, ножом); есть аккуратно, бесшумно, сохраняя правильную осанку за столом;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продолжать прививать навыки культуры поведения: выходя из-за стола, тихо задвигать стул, благодарить взрослых.</a:t>
            </a:r>
          </a:p>
          <a:p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подгот.группа (6 -7 лет)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закрепить навыки культуры поведения за столом: прямо сидеть, не класть локти на стол, бесшумно пить и пережевывать пищу, правильно пользоваться ножом, вилкой, салфеткой; благодарить взрослых.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950" y="188913"/>
            <a:ext cx="6389688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и формы организации работы с детьми: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Наглядный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(показ приемов владения столовыми приборами, демонстрация правил сервировки, положительный личный пример, рассматривание картин и иллюстраций, экскурсия на пищеблок, наблюдение за сверстниками)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Словесный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(объяснение, разъяснение, убеждение, использование художественного слова, разбор проблемных ситуаций, поощрительная оценка деятельности ребенка)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Практический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(дежурство, закрепление навыков поведения за столом, дидактические игры, сюжетные игры)</a:t>
            </a:r>
          </a:p>
        </p:txBody>
      </p:sp>
      <p:pic>
        <p:nvPicPr>
          <p:cNvPr id="16386" name="Picture 2" descr="C:\Documents and Settings\User\Рабочий стол\семинар Организация питания детей окт. 2012\фото ВКУСНО\вкусно 1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4508500"/>
            <a:ext cx="2570163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Documents and Settings\User\Рабочий стол\семинар Организация питания детей окт. 2012\фото ВКУСНО\вкусно 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25" y="2565400"/>
            <a:ext cx="26352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C:\Documents and Settings\User\Рабочий стол\семинар Организация питания детей окт. 2012\фото ВКУСНО\вкусно14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508500"/>
            <a:ext cx="2808288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7" descr="C:\Documents and Settings\User\Рабочий стол\семинар Организация питания детей окт. 2012\фото ВКУСНО\pro_girl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6075" y="115888"/>
            <a:ext cx="2176463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User\Рабочий стол\семинар Организация питания детей окт. 2012\фото ВКУСНО\вкусно 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250" y="5081588"/>
            <a:ext cx="21050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107950" y="114300"/>
            <a:ext cx="648017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воспитания положительного отношения к еде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удобное расположение столов, эстетически приятная сервировка и подача блюд;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благоприятный психологический климат, доброжелательное и внимательное отношение взрослых;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разъяснение необходимости рационального питания, пропаганда здорового образа жизни;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исключение агрессивных методов воздействия (принуждения, угрозы, наказание);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постепенное приучение ребенка к нужной норме в еде;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оказание помощи в кормлении, при этом предоставляя возможность проявлять самостоятельность;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позволить детям запивать пищу компотом, киселём, соком или просто теплой водой – тогда они охотно едят;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•	во время приема пищи педагогу целесообразно находиться за столом вместе с детьми.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404813"/>
            <a:ext cx="7848600" cy="5078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Порядок действий по организации приема пищи: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Подготовка к приему пищи.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Соблюдение гигиенических требований (мебель расставлена удобно в соответствии с ростом детей; столы промыть горячей водой с мылом. Помощник воспитателя обязан тщательно вымыть руки, надеть специальную одежду, проветрить помещение, использовать только чистую посуду)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Гигиенические процедуры: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валеологическое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просвещение детей, закрепление правил мытья рук; игры-соревнования (старший возраст); самоконтроль детей; оценка деятельности.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Сервировка стола: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организация дежурства; ознакомление с меню, объявление его детям; привлечение внимания детей к эстетичному оформлению столов, соблюдение правильной осанки.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Прием пищи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(завтрак, обед, полдник, ужин). Индивидуальная работа по воспитанию культуры еды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; обучение правилам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этикета; оценка деятельности.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07950" y="404813"/>
            <a:ext cx="8345488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дежурства</a:t>
            </a: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Общие требования: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дежурство носит характер поручений;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единство требований со стороны обоих воспитателей и их помощника;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обязательно выполнение гигиенических процедур, наличие привлекательной формы для дежурных (фартук, колпачок);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назначают по 1 дежурному для каждого стола;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поощрение и благодарность за помощь;</a:t>
            </a:r>
          </a:p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младший возраст: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к концу года можно повесить «Доску дежурств» и научить детей пользоваться ею;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раскладывание на столе ложек, салфетниц и хлебниц.</a:t>
            </a: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средний возраст: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сервировка стола под руководством взрослого;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уборка использованных салфеток;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составление грязной посуды стопкой в центре стола.</a:t>
            </a: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старший возраст: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сервировка стола (самостоятельно под присмотром взрослого);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размещение бумажных салфеток в салфетницах (скручивание в трубочки, нарезание, складывание);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- уборка грязной посуды и использованных салфеток.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323850" y="333375"/>
            <a:ext cx="49688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Правильная сервировка стола</a:t>
            </a:r>
          </a:p>
        </p:txBody>
      </p:sp>
      <p:pic>
        <p:nvPicPr>
          <p:cNvPr id="20482" name="Picture 2" descr="C:\Documents and Settings\User\Рабочий стол\семинар Организация питания детей окт. 2012\фото ВКУСНО\вкусно 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0163" y="908050"/>
            <a:ext cx="197643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7" descr="C:\Documents and Settings\User\Рабочий стол\семинар Организация питания детей окт. 2012\фото ВКУСНО\сервировка 3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7388" y="642938"/>
            <a:ext cx="4106862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8" descr="C:\Documents and Settings\User\Рабочий стол\семинар Организация питания детей окт. 2012\фото ВКУСНО\сервировка 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4950" y="3360738"/>
            <a:ext cx="4108450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 descr="C:\Documents and Settings\User\Рабочий стол\семинар Организация питания детей окт. 2012\фото ВКУСНО\сервировка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3360738"/>
            <a:ext cx="4103687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2555875" y="1268413"/>
            <a:ext cx="3384550" cy="1525587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Любим очень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кушать кашу,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потом «СПАСИБО» скажем!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806</Words>
  <Application>Microsoft Office PowerPoint</Application>
  <PresentationFormat>Экран (4:3)</PresentationFormat>
  <Paragraphs>77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18</cp:revision>
  <dcterms:modified xsi:type="dcterms:W3CDTF">2024-01-11T08:57:33Z</dcterms:modified>
</cp:coreProperties>
</file>