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68E60-954B-469B-80D7-FF340D02F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1349D9B-50F7-4F31-B455-EC074A84F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1C36B2-05A0-4C30-B984-BE1E34627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43ED2C-6A19-415F-A31A-34EEEB74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E0A9A1-9283-4247-96AC-A38ECB229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50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3E37D5-8276-4BC1-99A8-513DED9F4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5E268E-AAD9-4695-B2C7-2D0F52F29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24A95-0CEF-4AA6-9183-F04FC29A5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7C00B-891F-4799-9580-F051267A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F5C39B-ADA1-441E-A55A-DD6E9298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9DDA15E-BB63-4EAD-B6A5-507ACDA97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73AA7-994E-4515-8974-45EDB3F46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7FF7F2-F36C-4250-AAD8-7E8CDFC3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7C32EC-57CA-4342-A8FD-42A7E3F0A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EE2EB0-BBDA-40BB-8D68-F9F46C7A7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8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0418B-BBAA-4B86-9903-D969399C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FDE80A-DA7B-4C0C-803B-180000541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89A97-97C9-4D03-AA20-8C359896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43436C-8ED4-42B2-96FA-832B5F73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E4316-CD25-4EDD-9759-868C5F60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08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AA9AB-F9DA-490A-8ABD-C70C9A4C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30F920-7F49-46C5-AFB7-54F8F75DE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855F92-D172-48E8-8E16-FD4B4F79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387822-5C9C-4B6B-B826-338C372F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09416-0785-4FB9-BFE4-DF927517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8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8BFA3-2EFF-41E8-A408-F277FBD4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82B23-8080-4F72-8488-4D4C47909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6C1DC3-3235-4996-93EC-CCF73073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AB4AD7-68C1-4D58-BFAD-BF753BED8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576DA1-7045-4AEB-B8B9-9B6C88C4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2165C5-64CD-4AAF-80CC-0818D31C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70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5FA7E-B771-4E97-AF32-18E0BC03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19D534-3513-4D1F-8C17-B18FD383D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BD52B1-A996-43FE-8EBB-1701CFAC6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ABA642-C5B7-4324-8E85-A8343EF0B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1FB3CE-8AB0-4385-A229-18DFA650B4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A60D84-256C-43C6-8815-CC5E5265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3997B9-5156-4A58-9848-511433A81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468112-4A70-487E-A703-A5E902FF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92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4D932-335D-4B48-9969-63260629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F6799F-1E5F-446E-B82C-EA5BBFF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959F35-182F-4E0F-9C85-24FDD1E68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3A198E-5EA8-44D7-A6F0-A65FEE479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1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817563-7839-4395-8BEF-438994B39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8E223C-AA20-403A-A465-90A356060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6AA7A7-5F5E-491D-98FE-903A5629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1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AFA6C-0D79-499F-932A-8298D370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3BFCE0-3307-4A2F-AC7B-FB72418E8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E3888D-8ABD-43B0-B317-6F62054EA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DEAA25-6F2B-4D08-BCBD-BCA5ECE0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DE6CC2-9F2B-4884-AC5A-01C120D0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DF2E9C-E22D-496E-8E4E-97A5069DC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5D661-6964-4CB8-AFD4-EB54EB88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13B01B-3A0E-4A01-AE04-F333BBE6C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6F64D2-31BC-442A-AB8A-67269A52D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0AAF11-BC2D-4D41-A83F-8B74238C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62D8CD-B29E-4FFA-ADC6-01A6FC4E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4C6DD6-DA6E-401D-95FD-AB70AFD0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4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3A725E-DC12-440F-AECA-554A9CE7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A36B7E-EB3B-4780-B0DA-2002DCB26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7DF5D4-EB86-4B62-AD68-E7B32824D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484E1-8425-4BB9-8689-300892407EB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156E25-B51C-44FE-9236-8803DF2FB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E6FD61-B7F6-477D-A085-4BA05DEBF3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C2A12-DFDA-4682-86D4-1A6C3A337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8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aam.ru/obrazovanie/planeta-zemly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11sp.detkin-club.ru/schedule/362287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09" y="80963"/>
            <a:ext cx="12316264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CC6E8C-7CA9-4410-A6A0-087954981881}"/>
              </a:ext>
            </a:extLst>
          </p:cNvPr>
          <p:cNvSpPr txBox="1"/>
          <p:nvPr/>
        </p:nvSpPr>
        <p:spPr>
          <a:xfrm>
            <a:off x="1524000" y="2001838"/>
            <a:ext cx="97723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экологии для детей младшего и старшего дошкольного возраста. « Земля наш общий дом»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909964-970C-4471-8DDD-26C44724F269}"/>
              </a:ext>
            </a:extLst>
          </p:cNvPr>
          <p:cNvSpPr txBox="1"/>
          <p:nvPr/>
        </p:nvSpPr>
        <p:spPr>
          <a:xfrm>
            <a:off x="1181687" y="618978"/>
            <a:ext cx="9486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МБОУ «Средняя общеобразовательная школа №21» дошкольное подразделение с. Сватково.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E84DA7-7B27-4C4C-B601-BBEE695BB825}"/>
              </a:ext>
            </a:extLst>
          </p:cNvPr>
          <p:cNvSpPr txBox="1"/>
          <p:nvPr/>
        </p:nvSpPr>
        <p:spPr>
          <a:xfrm rot="10950897" flipV="1">
            <a:off x="9580098" y="752144"/>
            <a:ext cx="1955409" cy="5845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 проекта воспитатель Воробьева Л.В.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F9DCF-AC46-46D9-AA50-F8B81448DB4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3255962"/>
            <a:ext cx="4200329" cy="3459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487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BBC0E5-737E-4E0E-91BC-2015F2A3DC65}"/>
              </a:ext>
            </a:extLst>
          </p:cNvPr>
          <p:cNvSpPr txBox="1"/>
          <p:nvPr/>
        </p:nvSpPr>
        <p:spPr>
          <a:xfrm>
            <a:off x="506437" y="253218"/>
            <a:ext cx="11324491" cy="6819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-познакомить с разнообразием растительного и животного мира, с его значимостью для всего живого на планете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-вовлекать в природоохранительную деятельность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-формировать навыки исследовательской деятельности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умения и навыки работы с природным материалом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умение сравнивать и анализировать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-знакомить с лекарственными травами нашего края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первоначальные умения и навыки экологически грамотного и безопасного для природы и для самого ребенка поведения.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воображение, мышление в процессе наблюдения, исследования природных объектов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умение передавать свои чувства от общения с природой в рисунках и поделках.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 предстоящей деятельности, направленной на реализацию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  <a:r>
              <a:rPr lang="ru-RU" sz="1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картотеки игр.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дидактического комплекса для реализации проекта.</a:t>
            </a:r>
            <a:endParaRPr lang="ru-RU" sz="1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070E81-CF3F-4E10-A907-E365181EEE3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904" y="1245705"/>
            <a:ext cx="2743199" cy="2587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21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E76A90-CAF0-4F47-8BA4-883C378CF6AD}"/>
              </a:ext>
            </a:extLst>
          </p:cNvPr>
          <p:cNvSpPr txBox="1"/>
          <p:nvPr/>
        </p:nvSpPr>
        <p:spPr>
          <a:xfrm>
            <a:off x="534572" y="281354"/>
            <a:ext cx="11352627" cy="5890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Основной этап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в группе.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бесед.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Экологические, подвижные, дидактические, имитационные игры, игры путешествия.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чтение.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родителями, направленное на знакомство с проектной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деятельностью.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собрание: «Экологическое воспитание дошкольников» КВН с родителями: «Знатоки природы» Консультации - «Экологическое образование в семье», «Природа и здоровье», Ширмы – «Давайте беречь воду!» ,«Азбука поведения в природе», «Прогулки в природу», «Войди в природу другом!», «Зеленая аптека» Выпуск экологический газеты: «Окно в природу»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DAE498-6E21-4B4E-8A97-C7C9F38CE0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778" y="208029"/>
            <a:ext cx="215265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5740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590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865188-6F76-496C-A253-D817EDE1D955}"/>
              </a:ext>
            </a:extLst>
          </p:cNvPr>
          <p:cNvSpPr txBox="1"/>
          <p:nvPr/>
        </p:nvSpPr>
        <p:spPr>
          <a:xfrm>
            <a:off x="450166" y="1614968"/>
            <a:ext cx="10916529" cy="2849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Заключительный этап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продуктов детской деятельности.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Фотовыставки: «Природа наш родной дом», «Окно в природу» Выставка рисунков: «Экологические знаки», «Под небом единым»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Защита проекта: «Земля наш общий дом» Итоговое развлечение «День Земли»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958253-F29D-43AE-A3FA-8EA66CCDBAE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661" y="471976"/>
            <a:ext cx="2362816" cy="2001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801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4E28A0-6E3B-4A8B-AD03-516E36D4E3DC}"/>
              </a:ext>
            </a:extLst>
          </p:cNvPr>
          <p:cNvSpPr txBox="1"/>
          <p:nvPr/>
        </p:nvSpPr>
        <p:spPr>
          <a:xfrm>
            <a:off x="379828" y="365760"/>
            <a:ext cx="11549575" cy="4800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План реализации проекта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интеграции образовательных областей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игры: «Кто больше назовет стран?», «Где, что растет?», «Зоологическое лото», «Кто, где живет?», «Земля и солнечная система», «Вершки, </a:t>
            </a:r>
            <a:r>
              <a:rPr lang="ru-RU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корешки»,«Чудесный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мешочек», «Я живу в…» Сюжетно ролевые игры: «Защитники природы», «Морские следопыты», «Улицы нашего города». «Путешествие на водоем», «Путешествие вокруг Земли» Инсценировки театрализация: «Репка», «Курочка Ряба», «Красная Шапочка», «Доктор Айболит». Настольно-печатные игры: «Кто, где живет?», «Путешествие капельки», «С какого дерева лист», Тематические беседы: «Путешествие по глобусу», «Что было бы, если бы не было воды, воздуха, солнца?», «Источники загрязнения природы. Меры охраны» Рассматривание иллюстративного материала: «Вода в природе», «Как вода работает на человека» Совместное участие детей и родителей в творческой выставке «Природа- кладовая чудес» Изготовление модели водоема, почвы. Труд: работа в огороде, в природном уголке - полив, рыхление.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70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2CBB2B-0007-4D2A-A045-10E06B8146C7}"/>
              </a:ext>
            </a:extLst>
          </p:cNvPr>
          <p:cNvSpPr txBox="1"/>
          <p:nvPr/>
        </p:nvSpPr>
        <p:spPr>
          <a:xfrm>
            <a:off x="1280160" y="576775"/>
            <a:ext cx="10607040" cy="3989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игры: «Ходят капельки по кругу», «Земля, вода, огонь», «Море волнуется», «Лягушки и цапля», «Удочка», «Солнечные зайчики», "Дождевой червь", «Мяч лови – слово назови» «Деревья и червяки», «Охотники и звери», «К названному дереву беги», «Солнышко и дождик», «Берег, море, паруса»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03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2CBB2B-0007-4D2A-A045-10E06B8146C7}"/>
              </a:ext>
            </a:extLst>
          </p:cNvPr>
          <p:cNvSpPr txBox="1"/>
          <p:nvPr/>
        </p:nvSpPr>
        <p:spPr>
          <a:xfrm>
            <a:off x="1026942" y="576775"/>
            <a:ext cx="10860258" cy="5416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проектной деятельности.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Иванова А. А. Экологические наблюдения и эксперименты в детском саду, ТЦ Сфера, 2005.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Маневцева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Л. М. Мир природы и ребёнок. СПб: Детство-пресс,2003.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Потапова Т. В. Детский сад – эталон экологической культуры. М: ЦС ВООП, 2000.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Голицын М. Сокровища Земли. Я познаю мир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Плешаков А. А. От земли до неба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Иванова А. И. Экологические наблюдения и эксперименты в детском саду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Николаева С. Н. Воспитание экологической культуры в дошкольном детстве. М: Просвещение, 2005.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312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2CBB2B-0007-4D2A-A045-10E06B8146C7}"/>
              </a:ext>
            </a:extLst>
          </p:cNvPr>
          <p:cNvSpPr txBox="1"/>
          <p:nvPr/>
        </p:nvSpPr>
        <p:spPr>
          <a:xfrm>
            <a:off x="1026942" y="576775"/>
            <a:ext cx="10860258" cy="807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8AC392-719A-4FD7-9AAF-1344D350D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68" y="1600200"/>
            <a:ext cx="671028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7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1DB132-63CF-4669-B699-4A9CE416485E}"/>
              </a:ext>
            </a:extLst>
          </p:cNvPr>
          <p:cNvSpPr txBox="1"/>
          <p:nvPr/>
        </p:nvSpPr>
        <p:spPr>
          <a:xfrm>
            <a:off x="239152" y="832735"/>
            <a:ext cx="1161991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родители, дети младшего и старшего дошкольного возраста, воспитатели, специалисты ДОУ 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Бережное отношение к природе, овладение навыками экологически безопасного поведения в природе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Научатся сопереживать окружающему миру (через восприятие отрицательной человеческой деятельности)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Научатся грамотно защищать природу и бороться за ее сохранение.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Сформируется стремление к исследованию объектов природы.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Повысится уровень знаний по экологии у детей;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Усовершенствуются знания экологической компетентности родителей</a:t>
            </a:r>
          </a:p>
          <a:p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Родители станут активными участниками в экологическом образовании дошкольников.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35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8E272A-369E-41AB-9F40-EC880D297F92}"/>
              </a:ext>
            </a:extLst>
          </p:cNvPr>
          <p:cNvSpPr txBox="1"/>
          <p:nvPr/>
        </p:nvSpPr>
        <p:spPr>
          <a:xfrm>
            <a:off x="661182" y="933884"/>
            <a:ext cx="10705513" cy="4611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 проекта: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познавательно-исследовательский.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Основание для разработки: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Федеральный Образовательный Стандарт дошкольного образования.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социально-коммуникативное развитие;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познавательное развитие;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речевое развитие;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художественно-эстетическое развитие;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физическое развитие.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8693F5-6DFA-40CF-9D59-E0DC632E1D6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963" y="2532899"/>
            <a:ext cx="3107690" cy="2331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523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AAB2F-FE24-47A6-B6FF-5AAD34831736}"/>
              </a:ext>
            </a:extLst>
          </p:cNvPr>
          <p:cNvSpPr txBox="1"/>
          <p:nvPr/>
        </p:nvSpPr>
        <p:spPr>
          <a:xfrm>
            <a:off x="225082" y="69630"/>
            <a:ext cx="11760591" cy="7189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у детей </a:t>
            </a:r>
            <a:r>
              <a:rPr lang="ru-RU" sz="2000" u="none" strike="noStrike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 и всему окружающему.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-воспитывать коммуникативные навыки, самостоятельность, трудолюбие, наблюдательность и любознательность ко всему живому.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-воспитывать гуманное, эмоционально-положительное, бережное, заботливое отношение к миру природы и окружающему миру в целом, природному наследию нашего края.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-познакомить с разнообразием растительного и животного мира, с его значимостью для всего живого на планете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-вовлекать в природоохранительную деятельность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-формировать навыки исследовательской деятельности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умения и навыки работы с природным материалом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19 апреля- День подснежника ">
            <a:extLst>
              <a:ext uri="{FF2B5EF4-FFF2-40B4-BE49-F238E27FC236}">
                <a16:creationId xmlns:a16="http://schemas.microsoft.com/office/drawing/2014/main" id="{CA288ECD-0BD4-4FC9-BD4F-9FD0A7AF1E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930" y="4890052"/>
            <a:ext cx="2173152" cy="1775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67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5084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B480A7-481B-4271-BF9B-1C143475BAF7}"/>
              </a:ext>
            </a:extLst>
          </p:cNvPr>
          <p:cNvSpPr txBox="1"/>
          <p:nvPr/>
        </p:nvSpPr>
        <p:spPr>
          <a:xfrm>
            <a:off x="295422" y="225084"/>
            <a:ext cx="11493303" cy="4980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dirty="0">
                <a:solidFill>
                  <a:srgbClr val="F43DC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u="none" strike="noStrike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Планета Земля - наш до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Планета Земля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наш общий дом. Человек и природа – одно целое, неделимое. Несмотря на все достижения современной цивилизации, человек не может без природы, в ней есть все необходимое для жизни. Поэтому каждый человек, который живет на Земле, должен заботливо и бережно относится к своему дому, сохраняя и оберегая его ценности и богатства. Этому нужно приучать детей с раннего детства. Именно в дошкольном возрасте закладывается фундамент конкретных представлений о природе, формируются основы экологического сознания. Экологическое воспитание и образование детей - чрезвычайно актуальная проблема настоящего времени: только экологическое мировоззрение, экологическая культура ныне живущих на земле людей могут вывести планету и человечество из того катастрофического состояния, в котором они пребывают сейчас. Экологическое воспитание оказывает огромное влияние на формирование личности – правильно- организованное, систематически- осуществляемое в дошкольных образовательных учреждениях под руководством педагогов (людей, которые обладают высокой экологической культурой) оказывает на ее умственные, нравственные, физические качества, способствует на развитие логического мышления и речи.</a:t>
            </a:r>
            <a:endParaRPr lang="ru-RU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65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DCE590-95A0-4569-A97B-973E9CB47A58}"/>
              </a:ext>
            </a:extLst>
          </p:cNvPr>
          <p:cNvSpPr txBox="1"/>
          <p:nvPr/>
        </p:nvSpPr>
        <p:spPr>
          <a:xfrm>
            <a:off x="844062" y="436097"/>
            <a:ext cx="10663310" cy="584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Ребята-дошкольники с большим интересом относятся к растениям, животным, любят их, но с другой стороны – проявляют жестокость, равнодушие. А сегодня, когда родители в силу своей «вечной» занятости, уделяют общению с детьми мало времени - это равнодушие проявляется особо утрированно. Ведь зачастую родители сами показывают своему чаду свое, не всегда правильное отношение к окружающим людям, окружающей природе. Это приводит к тому, что дети наносят вред природе и никакие объяснения взрослых не помогают. Связано это также с незнанием дошкольниками правил взаимодействия с объектами природы. В дошкольном возрасте у детей не сформированы элементарные экологические знания. И поэтому, исходя из этих противоречий, появилась необходимость ввести элементарные экологические понятия в дошкольном детстве. И попутно должна решаться задача повышения экологической грамотности родителей.</a:t>
            </a:r>
            <a:endParaRPr lang="ru-RU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441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E03DB8-56FF-4657-823E-425663D9C480}"/>
              </a:ext>
            </a:extLst>
          </p:cNvPr>
          <p:cNvSpPr txBox="1"/>
          <p:nvPr/>
        </p:nvSpPr>
        <p:spPr>
          <a:xfrm>
            <a:off x="886265" y="267286"/>
            <a:ext cx="10846190" cy="5000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-продолжается развитие личности неравнодушной, с эмоционально-ценностным эстетическим отношением к миру, в котором сочетаются качества нравственности, эстетического вкуса, коммуникативности, образного мышления, творческих способностей;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-формируется осознанно-правильное отношение к объектам и явлениям природы, экологическое мышление;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-развиваются умственные способности детей, которые проявляются в умении экспериментировать, анализировать, делать выводы;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 детей появилось желание общаться с природой и отражать свои впечатления через различные виды деятельности;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-приходит понимание необходимости бережного и заботливого отношения к природе, основанное на ее нравственно-эстетическом и практическом значении для человека.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1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D58926-9165-4B06-B8E6-FF787A9A5770}"/>
              </a:ext>
            </a:extLst>
          </p:cNvPr>
          <p:cNvSpPr txBox="1"/>
          <p:nvPr/>
        </p:nvSpPr>
        <p:spPr>
          <a:xfrm>
            <a:off x="998806" y="584814"/>
            <a:ext cx="10733649" cy="4124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 приёмы работы.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Наглядные методы: наблюдения; показа сказок рассматривание книжных иллюстраций, репродукций; проведение дидактических игр;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Словесные методы: чтение литературных произведений; беседы, обобщающие рассказы воспитателя.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Игровые методы: проведение разнообразных игр (малоподвижных, сюжетно – ролевых, дидактических, игр - драматизаций и др.); загадывание загадок;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Практические методы: организация продуктивной деятельности детей; оформление гербария растений, плодов.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483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8AA75-07E0-4810-893B-B897E9419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6420-1CFE-4BE7-91F9-987FE968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u="sng" dirty="0">
                <a:solidFill>
                  <a:srgbClr val="13A7B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по экологии для детей младшего и старшего дошкольного возраста. « Земля наш общий дом»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70FA78-80DA-458C-B0DE-8FC72A1A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63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0ED595-6DBB-4A6E-AD17-F76C5D3BDDB4}"/>
              </a:ext>
            </a:extLst>
          </p:cNvPr>
          <p:cNvSpPr txBox="1"/>
          <p:nvPr/>
        </p:nvSpPr>
        <p:spPr>
          <a:xfrm>
            <a:off x="478302" y="69630"/>
            <a:ext cx="11535507" cy="559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Подготовительный этап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и анализ литературы по данной теме.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цели, исходя из интересов и потребностей детей.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у детей экологические знания, бережное отношение к природе и всему окружающему.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-воспитывать коммуникативные навыки, самостоятельность, трудолюбие, наблюдательность и любознательность ко всему живому.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-воспитывать гуманное, эмоционально-положительное, бережное, заботливое отношение к миру природы и окружающему миру в целом, природному наследию нашего края.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1480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1771</Words>
  <Application>Microsoft Office PowerPoint</Application>
  <PresentationFormat>Широкоэкранный</PresentationFormat>
  <Paragraphs>128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2023-11-13T10:13:31Z</dcterms:created>
  <dcterms:modified xsi:type="dcterms:W3CDTF">2023-11-13T11:57:20Z</dcterms:modified>
</cp:coreProperties>
</file>