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71" r:id="rId8"/>
    <p:sldId id="270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-11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1091409"/>
            <a:ext cx="7879080" cy="1042192"/>
          </a:xfrm>
        </p:spPr>
        <p:txBody>
          <a:bodyPr anchor="b"/>
          <a:lstStyle>
            <a:lvl1pPr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2926080"/>
            <a:ext cx="7879080" cy="32918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3050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14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20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8780" y="365125"/>
            <a:ext cx="885444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2447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78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488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132862"/>
            <a:ext cx="7879080" cy="342313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«9 мая – День Победы, </a:t>
            </a:r>
            <a:r>
              <a:rPr lang="ru-RU" sz="5400" b="1" i="1" dirty="0" smtClean="0">
                <a:solidFill>
                  <a:schemeClr val="accent5"/>
                </a:solidFill>
              </a:rPr>
              <a:t>гордимся и помним!»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>
              <a:ln w="28575">
                <a:solidFill>
                  <a:schemeClr val="accent5"/>
                </a:solidFill>
                <a:prstDash val="solid"/>
              </a:ln>
              <a:gradFill>
                <a:gsLst>
                  <a:gs pos="40000">
                    <a:schemeClr val="accent5">
                      <a:lumMod val="60000"/>
                      <a:lumOff val="40000"/>
                    </a:schemeClr>
                  </a:gs>
                  <a:gs pos="49000">
                    <a:schemeClr val="accent1">
                      <a:lumMod val="45000"/>
                      <a:lumOff val="55000"/>
                    </a:schemeClr>
                  </a:gs>
                  <a:gs pos="58000">
                    <a:schemeClr val="accent1">
                      <a:lumMod val="45000"/>
                      <a:lumOff val="55000"/>
                    </a:schemeClr>
                  </a:gs>
                  <a:gs pos="92000">
                    <a:schemeClr val="accent5">
                      <a:lumMod val="75000"/>
                    </a:schemeClr>
                  </a:gs>
                </a:gsLst>
                <a:lin ang="5400000" scaled="1"/>
              </a:gra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5677" y="3001108"/>
            <a:ext cx="7879080" cy="2797906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9600" i="1" dirty="0" smtClean="0"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</a:p>
          <a:p>
            <a:pPr algn="ctr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Воспитатель : </a:t>
            </a:r>
            <a:r>
              <a:rPr lang="ru-RU" sz="6400" i="1" dirty="0" err="1" smtClean="0">
                <a:latin typeface="Times New Roman" pitchFamily="18" charset="0"/>
                <a:cs typeface="Times New Roman" pitchFamily="18" charset="0"/>
              </a:rPr>
              <a:t>Бадина</a:t>
            </a:r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 М.А.</a:t>
            </a:r>
          </a:p>
          <a:p>
            <a:pPr algn="ctr"/>
            <a:r>
              <a:rPr lang="ru-RU" sz="6400" i="1" dirty="0" smtClean="0">
                <a:latin typeface="Times New Roman" pitchFamily="18" charset="0"/>
                <a:cs typeface="Times New Roman" pitchFamily="18" charset="0"/>
              </a:rPr>
              <a:t>МБОУ «СОШ №21»</a:t>
            </a: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Цели: 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познакомить детей с историей праздника 9 Мая;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рассказать о Великой Отечественной войне; 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просмотр презентации для детей «Расскажем детям о войне»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 воспитывать чувство патриотизма;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формировать умение уважительно относиться к подвигу наших солдат, к ветеранам;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i="1" dirty="0" smtClean="0">
                <a:latin typeface="Times New Roman" pitchFamily="18" charset="0"/>
                <a:cs typeface="Times New Roman" pitchFamily="18" charset="0"/>
              </a:rPr>
              <a:t>нарисовать с детьми открытку «День Победы, помнят дети!»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19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2135798"/>
          </a:xfrm>
        </p:spPr>
        <p:txBody>
          <a:bodyPr>
            <a:normAutofit fontScale="90000"/>
          </a:bodyPr>
          <a:lstStyle/>
          <a:p>
            <a:r>
              <a:rPr lang="ru-RU" sz="1400" i="1" dirty="0" smtClean="0"/>
              <a:t>Задачи: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Образовательные: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Расширять представления, знания детей о Великой Отечественной войне, празднике Победы;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Расширять кругозор детей и способность сопереживать другим людям;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Побуждать уважительно, относиться к подвигу наших солдат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Развивающие: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Развивать у детей воображение, наблюдательность, любознательность, стремление узнать больше нового, полезного, интересного об истории родного края;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Развитие памяти, внимания, речь, мышление, творческие способности;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Воспитательные: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Воспитывать чувство патриотизма, любви к своей Родине, уважения к ветеранам В.О.В., желание заботиться о них.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1683220664478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7281421" y="2505075"/>
            <a:ext cx="2964745" cy="3684588"/>
          </a:xfrm>
        </p:spPr>
      </p:pic>
      <p:pic>
        <p:nvPicPr>
          <p:cNvPr id="11" name="Содержимое 10" descr="16832207425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62289" y="2505075"/>
            <a:ext cx="4912784" cy="36845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Подготовка к празднику 9мая!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438030"/>
            <a:ext cx="5157787" cy="1281724"/>
          </a:xfrm>
        </p:spPr>
        <p:txBody>
          <a:bodyPr>
            <a:normAutofit fontScale="47500" lnSpcReduction="20000"/>
          </a:bodyPr>
          <a:lstStyle/>
          <a:p>
            <a:r>
              <a:rPr lang="ru-RU" i="1" dirty="0" smtClean="0"/>
              <a:t>Вот уже 78 год каждую весну 9 мая наш народ празднует День Победы в Великой Отечественной войне.</a:t>
            </a:r>
            <a:endParaRPr lang="ru-RU" dirty="0" smtClean="0"/>
          </a:p>
          <a:p>
            <a:r>
              <a:rPr lang="ru-RU" i="1" dirty="0" smtClean="0"/>
              <a:t>Воспитатель: сейчас ребята мы с вами посмотрим презентация, которая называется «Расскажем детям о войне</a:t>
            </a:r>
            <a:r>
              <a:rPr lang="ru-RU" i="1" dirty="0" smtClean="0"/>
              <a:t>».</a:t>
            </a:r>
            <a:r>
              <a:rPr lang="ru-RU" i="1" dirty="0" smtClean="0"/>
              <a:t> Вечный огонь – это постоянно горящий огонь, символизирующий вечную память о подвигах наших отважных солдат. К вечному огню принося цветы, приходят постоять, помолчать, поклониться памяти героев. </a:t>
            </a:r>
            <a:endParaRPr lang="ru-RU" dirty="0" smtClean="0"/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56861"/>
            <a:ext cx="5183188" cy="1109785"/>
          </a:xfrm>
        </p:spPr>
        <p:txBody>
          <a:bodyPr>
            <a:normAutofit fontScale="47500" lnSpcReduction="20000"/>
          </a:bodyPr>
          <a:lstStyle/>
          <a:p>
            <a:r>
              <a:rPr lang="ru-RU" i="1" dirty="0" smtClean="0"/>
              <a:t>Воспитатель: Эта была очень страшная и тяжёлая война. На защиту нашей Родины встала вся страна, весь народ. Воевали не только солдаты, но и простые люди. Фашисты разрушали всё на своём пути, сжигали дома, детские сады, школы, деревни, сёла, города. Враги никого не щадили ни детей, ни взрослых, ни стариков. Фашисты издевались над слабыми и беззащитными людьми, убивали их. Очень много людей погибло в этой страшной войне. </a:t>
            </a:r>
            <a:endParaRPr lang="ru-RU" dirty="0" smtClean="0"/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" name="Содержимое 7" descr="168322069835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370319" y="2505075"/>
            <a:ext cx="4096725" cy="3684588"/>
          </a:xfrm>
        </p:spPr>
      </p:pic>
      <p:pic>
        <p:nvPicPr>
          <p:cNvPr id="10" name="Содержимое 9" descr="168322071106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385758" y="2938585"/>
            <a:ext cx="3735534" cy="325107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596537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/>
                </a:solidFill>
              </a:rPr>
              <a:t>Светлая </a:t>
            </a:r>
            <a:r>
              <a:rPr lang="ru-RU" sz="2800" i="1" dirty="0" smtClean="0">
                <a:solidFill>
                  <a:schemeClr val="accent4"/>
                </a:solidFill>
              </a:rPr>
              <a:t>память </a:t>
            </a:r>
            <a:r>
              <a:rPr lang="ru-RU" sz="2800" i="1" dirty="0" smtClean="0">
                <a:solidFill>
                  <a:schemeClr val="accent4"/>
                </a:solidFill>
              </a:rPr>
              <a:t>всем погибшим </a:t>
            </a:r>
            <a:r>
              <a:rPr lang="ru-RU" sz="2800" i="1" dirty="0" smtClean="0">
                <a:solidFill>
                  <a:schemeClr val="accent4"/>
                </a:solidFill>
              </a:rPr>
              <a:t>в этой </a:t>
            </a:r>
            <a:r>
              <a:rPr lang="ru-RU" sz="2800" i="1" dirty="0" smtClean="0">
                <a:solidFill>
                  <a:schemeClr val="accent4"/>
                </a:solidFill>
              </a:rPr>
              <a:t>войне, </a:t>
            </a:r>
            <a:r>
              <a:rPr lang="ru-RU" sz="2800" i="1" dirty="0" smtClean="0">
                <a:solidFill>
                  <a:schemeClr val="accent4"/>
                </a:solidFill>
              </a:rPr>
              <a:t>мы чтим минутой молчания.</a:t>
            </a:r>
            <a:r>
              <a:rPr lang="ru-RU" sz="2800" dirty="0" smtClean="0">
                <a:solidFill>
                  <a:schemeClr val="accent4"/>
                </a:solidFill>
              </a:rPr>
              <a:t/>
            </a:r>
            <a:br>
              <a:rPr lang="ru-RU" sz="2800" dirty="0" smtClean="0">
                <a:solidFill>
                  <a:schemeClr val="accent4"/>
                </a:solidFill>
              </a:rPr>
            </a:br>
            <a:r>
              <a:rPr lang="ru-RU" sz="2800" i="1" dirty="0" smtClean="0">
                <a:solidFill>
                  <a:schemeClr val="accent4"/>
                </a:solidFill>
              </a:rPr>
              <a:t>Воспитатель объявляет о минуте молчания. </a:t>
            </a:r>
            <a:endParaRPr lang="ru-RU" sz="2800" dirty="0">
              <a:solidFill>
                <a:schemeClr val="accent4"/>
              </a:solidFill>
            </a:endParaRPr>
          </a:p>
        </p:txBody>
      </p:sp>
      <p:pic>
        <p:nvPicPr>
          <p:cNvPr id="11" name="Содержимое 10" descr="168322067526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14585" y="2751015"/>
            <a:ext cx="3579446" cy="3438648"/>
          </a:xfrm>
        </p:spPr>
      </p:pic>
      <p:pic>
        <p:nvPicPr>
          <p:cNvPr id="12" name="Содержимое 11" descr="168322068843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172200" y="3004726"/>
            <a:ext cx="5183188" cy="268528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262" y="365125"/>
            <a:ext cx="9394092" cy="101038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рисуют открытку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 Победы, помнят дети!»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168322076817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014" y="387106"/>
            <a:ext cx="2023355" cy="2340463"/>
          </a:xfrm>
        </p:spPr>
      </p:pic>
      <p:pic>
        <p:nvPicPr>
          <p:cNvPr id="13" name="Содержимое 12" descr="168322091385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9933354" y="246429"/>
            <a:ext cx="1865336" cy="2215417"/>
          </a:xfrm>
        </p:spPr>
      </p:pic>
      <p:pic>
        <p:nvPicPr>
          <p:cNvPr id="15" name="Рисунок 14" descr="16832207793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10338" y="1445847"/>
            <a:ext cx="1867877" cy="2571262"/>
          </a:xfrm>
          <a:prstGeom prst="rect">
            <a:avLst/>
          </a:prstGeom>
        </p:spPr>
      </p:pic>
      <p:pic>
        <p:nvPicPr>
          <p:cNvPr id="16" name="Рисунок 15" descr="16832210256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7018" y="1438030"/>
            <a:ext cx="1860059" cy="2540001"/>
          </a:xfrm>
          <a:prstGeom prst="rect">
            <a:avLst/>
          </a:prstGeom>
        </p:spPr>
      </p:pic>
      <p:pic>
        <p:nvPicPr>
          <p:cNvPr id="17" name="Рисунок 16" descr="168322106677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8832" y="2954216"/>
            <a:ext cx="1860060" cy="2625970"/>
          </a:xfrm>
          <a:prstGeom prst="rect">
            <a:avLst/>
          </a:prstGeom>
        </p:spPr>
      </p:pic>
      <p:pic>
        <p:nvPicPr>
          <p:cNvPr id="18" name="Рисунок 17" descr="1683221047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800492" y="3290277"/>
            <a:ext cx="2166306" cy="2430585"/>
          </a:xfrm>
          <a:prstGeom prst="rect">
            <a:avLst/>
          </a:prstGeom>
        </p:spPr>
      </p:pic>
      <p:pic>
        <p:nvPicPr>
          <p:cNvPr id="19" name="Рисунок 18" descr="16832208008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64186" y="1531815"/>
            <a:ext cx="1695938" cy="2102340"/>
          </a:xfrm>
          <a:prstGeom prst="rect">
            <a:avLst/>
          </a:prstGeom>
        </p:spPr>
      </p:pic>
      <p:pic>
        <p:nvPicPr>
          <p:cNvPr id="20" name="Рисунок 19" descr="16832209374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05538" y="4157784"/>
            <a:ext cx="1805354" cy="2266461"/>
          </a:xfrm>
          <a:prstGeom prst="rect">
            <a:avLst/>
          </a:prstGeom>
        </p:spPr>
      </p:pic>
      <p:pic>
        <p:nvPicPr>
          <p:cNvPr id="21" name="Рисунок 20" descr="168322117383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67198" y="3430954"/>
            <a:ext cx="2016371" cy="2321169"/>
          </a:xfrm>
          <a:prstGeom prst="rect">
            <a:avLst/>
          </a:prstGeom>
        </p:spPr>
      </p:pic>
      <p:pic>
        <p:nvPicPr>
          <p:cNvPr id="22" name="Рисунок 21" descr="168322095232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22646" y="3931139"/>
            <a:ext cx="1775538" cy="2625970"/>
          </a:xfrm>
          <a:prstGeom prst="rect">
            <a:avLst/>
          </a:prstGeom>
        </p:spPr>
      </p:pic>
      <p:pic>
        <p:nvPicPr>
          <p:cNvPr id="23" name="Рисунок 22" descr="168322096677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174892" y="3985845"/>
            <a:ext cx="1883508" cy="2649416"/>
          </a:xfrm>
          <a:prstGeom prst="rect">
            <a:avLst/>
          </a:prstGeom>
        </p:spPr>
      </p:pic>
      <p:pic>
        <p:nvPicPr>
          <p:cNvPr id="24" name="Рисунок 23" descr="168322099639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60862" y="1445846"/>
            <a:ext cx="1641230" cy="23289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9508" y="679938"/>
            <a:ext cx="3243384" cy="2133599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Майский праздник- 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ДЕНЬПОБЕДЫ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Отмечает 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вся 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страна!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i="1" dirty="0" smtClean="0"/>
              <a:t> Горит огонь в сердцах людей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И вечной памятью пылает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Нет, не забудем мы Героев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И в подвигах их поминаем…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2755" y="2926080"/>
            <a:ext cx="3579962" cy="32918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16832207903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429" y="304801"/>
            <a:ext cx="5126891" cy="3712309"/>
          </a:xfrm>
          <a:prstGeom prst="rect">
            <a:avLst/>
          </a:prstGeom>
        </p:spPr>
      </p:pic>
      <p:pic>
        <p:nvPicPr>
          <p:cNvPr id="6" name="Рисунок 5" descr="1683220644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7692" y="3305908"/>
            <a:ext cx="5791202" cy="32980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8000" cy="1498181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С Победой ! Мирного неба над головой!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bg1">
                    <a:lumMod val="90000"/>
                  </a:schemeClr>
                </a:solidFill>
              </a:rPr>
              <a:t>Творческие работы воспитанников группы №1</a:t>
            </a:r>
            <a:br>
              <a:rPr lang="ru-RU" sz="2000" dirty="0" smtClean="0">
                <a:solidFill>
                  <a:schemeClr val="bg1">
                    <a:lumMod val="90000"/>
                  </a:schemeClr>
                </a:solidFill>
              </a:rPr>
            </a:br>
            <a:r>
              <a:rPr lang="ru-RU" sz="2000" dirty="0" err="1" smtClean="0">
                <a:solidFill>
                  <a:schemeClr val="bg1">
                    <a:lumMod val="90000"/>
                  </a:schemeClr>
                </a:solidFill>
              </a:rPr>
              <a:t>Лапутина</a:t>
            </a:r>
            <a:r>
              <a:rPr lang="ru-RU" sz="2000" dirty="0" smtClean="0">
                <a:solidFill>
                  <a:schemeClr val="bg1">
                    <a:lumMod val="90000"/>
                  </a:schemeClr>
                </a:solidFill>
              </a:rPr>
              <a:t> Матвея, Никитина Тимофея</a:t>
            </a:r>
            <a:endParaRPr lang="ru-RU" sz="2000"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4" name="Содержимое 3" descr="IMG_56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0558" y="2223079"/>
            <a:ext cx="3313597" cy="2680315"/>
          </a:xfrm>
        </p:spPr>
      </p:pic>
      <p:pic>
        <p:nvPicPr>
          <p:cNvPr id="5" name="Рисунок 4" descr="IMG-20200508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07434" y="2648308"/>
            <a:ext cx="3759319" cy="3778370"/>
          </a:xfrm>
          <a:prstGeom prst="rect">
            <a:avLst/>
          </a:prstGeom>
        </p:spPr>
      </p:pic>
      <p:pic>
        <p:nvPicPr>
          <p:cNvPr id="6" name="Рисунок 5" descr="IMG-20200508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664" y="2009953"/>
            <a:ext cx="3752491" cy="38560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3463"/>
            <a:ext cx="10668000" cy="172528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День Победы 9 мая-</a:t>
            </a:r>
            <a:b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В этот день мы солдат вспоминаем,</a:t>
            </a:r>
            <a:b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</a:rPr>
              <a:t>Не вернувшихся в семьи с войны.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bg1">
                    <a:lumMod val="90000"/>
                  </a:schemeClr>
                </a:solidFill>
              </a:rPr>
              <a:t>Воспитанники группы №1: Егорова Елизавета , </a:t>
            </a:r>
            <a:r>
              <a:rPr lang="ru-RU" sz="2000" dirty="0" err="1" smtClean="0">
                <a:solidFill>
                  <a:schemeClr val="bg1">
                    <a:lumMod val="90000"/>
                  </a:schemeClr>
                </a:solidFill>
              </a:rPr>
              <a:t>Яранцев</a:t>
            </a:r>
            <a:r>
              <a:rPr lang="ru-RU" sz="2000" dirty="0" smtClean="0">
                <a:solidFill>
                  <a:schemeClr val="bg1">
                    <a:lumMod val="90000"/>
                  </a:schemeClr>
                </a:solidFill>
              </a:rPr>
              <a:t> Михаил  </a:t>
            </a:r>
            <a:endParaRPr lang="ru-RU" sz="2000"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4" name="Содержимое 3" descr="IMG_60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3888" y="2510286"/>
            <a:ext cx="2671236" cy="3347499"/>
          </a:xfrm>
        </p:spPr>
      </p:pic>
      <p:pic>
        <p:nvPicPr>
          <p:cNvPr id="5" name="Рисунок 4" descr="IMG_60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93768" y="2424022"/>
            <a:ext cx="2629258" cy="2958862"/>
          </a:xfrm>
          <a:prstGeom prst="rect">
            <a:avLst/>
          </a:prstGeom>
        </p:spPr>
      </p:pic>
      <p:pic>
        <p:nvPicPr>
          <p:cNvPr id="6" name="Рисунок 5" descr="IMG-20200508-WA0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7351" y="3010619"/>
            <a:ext cx="2819041" cy="3364302"/>
          </a:xfrm>
          <a:prstGeom prst="rect">
            <a:avLst/>
          </a:prstGeom>
        </p:spPr>
      </p:pic>
      <p:pic>
        <p:nvPicPr>
          <p:cNvPr id="7" name="Рисунок 6" descr="IMG-20200508-WA00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95289" y="3743864"/>
            <a:ext cx="2698271" cy="24757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Творческие работы воспитанников группы №1 «9мая! День Победы»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Феоктистов Илья                                 </a:t>
            </a:r>
            <a:r>
              <a:rPr lang="ru-RU" sz="2400" dirty="0" err="1" smtClean="0">
                <a:solidFill>
                  <a:schemeClr val="bg1">
                    <a:lumMod val="90000"/>
                  </a:schemeClr>
                </a:solidFill>
              </a:rPr>
              <a:t>Новацкий</a:t>
            </a:r>
            <a:r>
              <a:rPr lang="ru-RU" sz="2400" dirty="0" smtClean="0">
                <a:solidFill>
                  <a:schemeClr val="bg1">
                    <a:lumMod val="90000"/>
                  </a:schemeClr>
                </a:solidFill>
              </a:rPr>
              <a:t> Артём</a:t>
            </a:r>
            <a:endParaRPr lang="ru-RU" sz="2400"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5" name="Содержимое 4" descr="20200508_1045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50074" y="2099133"/>
            <a:ext cx="4271588" cy="3886200"/>
          </a:xfrm>
        </p:spPr>
      </p:pic>
      <p:pic>
        <p:nvPicPr>
          <p:cNvPr id="8" name="Содержимое 7" descr="IMG-20200508-WA00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31248" y="1825625"/>
            <a:ext cx="3263504" cy="435133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2">
      <a:dk1>
        <a:srgbClr val="FFFFFF"/>
      </a:dk1>
      <a:lt1>
        <a:srgbClr val="E2EFD9"/>
      </a:lt1>
      <a:dk2>
        <a:srgbClr val="C5E0B3"/>
      </a:dk2>
      <a:lt2>
        <a:srgbClr val="A8D08D"/>
      </a:lt2>
      <a:accent1>
        <a:srgbClr val="FFFFFF"/>
      </a:accent1>
      <a:accent2>
        <a:srgbClr val="D8D8D8"/>
      </a:accent2>
      <a:accent3>
        <a:srgbClr val="A5A5A5"/>
      </a:accent3>
      <a:accent4>
        <a:srgbClr val="FFC000"/>
      </a:accent4>
      <a:accent5>
        <a:srgbClr val="ED7D31"/>
      </a:accent5>
      <a:accent6>
        <a:srgbClr val="70AD47"/>
      </a:accent6>
      <a:hlink>
        <a:srgbClr val="A4CD88"/>
      </a:hlink>
      <a:folHlink>
        <a:srgbClr val="FFFFFF"/>
      </a:folHlink>
    </a:clrScheme>
    <a:fontScheme name="Другая 4">
      <a:majorFont>
        <a:latin typeface="CyrillicHover"/>
        <a:ea typeface=""/>
        <a:cs typeface=""/>
      </a:majorFont>
      <a:minorFont>
        <a:latin typeface="Calibri"/>
        <a:ea typeface=""/>
        <a:cs typeface="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247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«9 мая – День Победы, гордимся и помним!» </vt:lpstr>
      <vt:lpstr>Задачи: Образовательные: Расширять представления, знания детей о Великой Отечественной войне, празднике Победы; Расширять кругозор детей и способность сопереживать другим людям; Побуждать уважительно, относиться к подвигу наших солдат Развивающие: Развивать у детей воображение, наблюдательность, любознательность, стремление узнать больше нового, полезного, интересного об истории родного края; Развитие памяти, внимания, речь, мышление, творческие способности; Воспитательные: Воспитывать чувство патриотизма, любви к своей Родине, уважения к ветеранам В.О.В., желание заботиться о них. </vt:lpstr>
      <vt:lpstr> Подготовка к празднику 9мая! </vt:lpstr>
      <vt:lpstr>Светлая память всем погибшим в этой войне, мы чтим минутой молчания. Воспитатель объявляет о минуте молчания. </vt:lpstr>
      <vt:lpstr>Дети рисуют открытку «День Победы, помнят дети!»</vt:lpstr>
      <vt:lpstr>Майский праздник-  ДЕНЬПОБЕДЫ Отмечает вся страна!    Горит огонь в сердцах людей  И вечной памятью пылает  Нет, не забудем мы Героев  И в подвигах их поминаем… </vt:lpstr>
      <vt:lpstr>С Победой ! Мирного неба над головой!  Творческие работы воспитанников группы №1 Лапутина Матвея, Никитина Тимофея</vt:lpstr>
      <vt:lpstr>День Победы 9 мая- В этот день мы солдат вспоминаем, Не вернувшихся в семьи с войны.  Воспитанники группы №1: Егорова Елизавета , Яранцев Михаил  </vt:lpstr>
      <vt:lpstr>Творческие работы воспитанников группы №1 «9мая! День Победы»   Феоктистов Илья                                 Новацкий Артём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Лапина</dc:creator>
  <cp:lastModifiedBy>1</cp:lastModifiedBy>
  <cp:revision>29</cp:revision>
  <dcterms:created xsi:type="dcterms:W3CDTF">2019-04-26T06:59:38Z</dcterms:created>
  <dcterms:modified xsi:type="dcterms:W3CDTF">2023-05-04T19:53:05Z</dcterms:modified>
</cp:coreProperties>
</file>