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59" r:id="rId5"/>
    <p:sldId id="260" r:id="rId6"/>
    <p:sldId id="258" r:id="rId7"/>
    <p:sldId id="262" r:id="rId8"/>
    <p:sldId id="261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710088B-E171-4336-A975-1D306AFBB4C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5F0F988-6889-4871-8E45-679F4D4F5A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208823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Презентация на тему</a:t>
            </a:r>
            <a:br>
              <a:rPr lang="ru-RU" sz="3600" dirty="0" smtClean="0"/>
            </a:br>
            <a:r>
              <a:rPr lang="ru-RU" sz="3200" dirty="0" smtClean="0"/>
              <a:t>«Формирование основ этической культуры у детей»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в магазин без животных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332656"/>
            <a:ext cx="3528392" cy="3384376"/>
          </a:xfrm>
        </p:spPr>
      </p:pic>
      <p:pic>
        <p:nvPicPr>
          <p:cNvPr id="9" name="Рисунок 8" descr="купи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32656"/>
            <a:ext cx="3810000" cy="34194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60032" y="42210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 же нам сказать на это?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Кто не знает ЭТИКЕТА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не соблюдает, тот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Невоспитанным слывёт.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Вот!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Такое поведение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Достойно осуждения.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1490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магазин </a:t>
            </a:r>
            <a:r>
              <a:rPr lang="ru-RU" dirty="0" smtClean="0"/>
              <a:t>явилась </a:t>
            </a:r>
            <a:r>
              <a:rPr lang="ru-RU" dirty="0"/>
              <a:t>с папой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</a:t>
            </a:r>
            <a:r>
              <a:rPr lang="ru-RU" dirty="0" smtClean="0"/>
              <a:t>упала тут же </a:t>
            </a:r>
            <a:r>
              <a:rPr lang="ru-RU" dirty="0"/>
              <a:t>на пол,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 пол ногами бьёт, грохочет,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Потому что очень хочет,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Чтоб купил </a:t>
            </a:r>
            <a:r>
              <a:rPr lang="ru-RU" dirty="0" smtClean="0"/>
              <a:t>сейчас </a:t>
            </a:r>
            <a:r>
              <a:rPr lang="ru-RU" dirty="0"/>
              <a:t>отец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Ту игрушку, наконец.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«Фу, какой же это стыд!» 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ЭТИКЕТ нам говорит.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stalsad36.edumsko.ru/uploads/3000/2223/section/142517/folder/untitled_folder/17.jpg?14666694268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3816424" cy="3096344"/>
          </a:xfrm>
          <a:prstGeom prst="rect">
            <a:avLst/>
          </a:prstGeom>
          <a:noFill/>
        </p:spPr>
      </p:pic>
      <p:pic>
        <p:nvPicPr>
          <p:cNvPr id="15364" name="Picture 4" descr="http://img.mamochka-talk.ru/images_mama_talk/help/00001/u18-4J3kzl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2657304" cy="25202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211960" y="472514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  НА ПРОГУЛКЕ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 Не просись на ручки к маме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не хнычь в пути, не ной,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 пройди весь путь ногами –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Ты не слабый, не больной.  </a:t>
            </a:r>
          </a:p>
        </p:txBody>
      </p:sp>
      <p:pic>
        <p:nvPicPr>
          <p:cNvPr id="15366" name="Picture 6" descr="https://fs00.infourok.ru/images/doc/117/138209/img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6632"/>
            <a:ext cx="3635896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131840" y="116632"/>
            <a:ext cx="7467600" cy="4896544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</a:p>
          <a:p>
            <a:pPr algn="ctr"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1800" dirty="0" smtClean="0"/>
              <a:t>Сотни правил в ЭТИКЕТЕ,</a:t>
            </a:r>
            <a:br>
              <a:rPr lang="ru-RU" sz="1800" dirty="0" smtClean="0"/>
            </a:br>
            <a:r>
              <a:rPr lang="ru-RU" sz="1800" dirty="0" smtClean="0"/>
              <a:t>Все не выучите враз.</a:t>
            </a:r>
            <a:br>
              <a:rPr lang="ru-RU" sz="1800" dirty="0" smtClean="0"/>
            </a:br>
            <a:r>
              <a:rPr lang="ru-RU" sz="1800" dirty="0" smtClean="0"/>
              <a:t>Но, пожалуйста уж, дети,</a:t>
            </a:r>
            <a:br>
              <a:rPr lang="ru-RU" sz="1800" dirty="0" smtClean="0"/>
            </a:br>
            <a:r>
              <a:rPr lang="ru-RU" sz="1800" dirty="0" smtClean="0"/>
              <a:t>Вы не огорчайте нас.</a:t>
            </a:r>
            <a:br>
              <a:rPr lang="ru-RU" sz="1800" dirty="0" smtClean="0"/>
            </a:br>
            <a:r>
              <a:rPr lang="ru-RU" sz="1800" dirty="0" smtClean="0"/>
              <a:t>Подрастая, изучайте,</a:t>
            </a:r>
            <a:br>
              <a:rPr lang="ru-RU" sz="1800" dirty="0" smtClean="0"/>
            </a:br>
            <a:r>
              <a:rPr lang="ru-RU" sz="1800" dirty="0" smtClean="0"/>
              <a:t>Изучайте ЭТИКЕТ.</a:t>
            </a:r>
            <a:br>
              <a:rPr lang="ru-RU" sz="1800" dirty="0" smtClean="0"/>
            </a:br>
            <a:r>
              <a:rPr lang="ru-RU" sz="1800" dirty="0" smtClean="0"/>
              <a:t>Изучая, подрастайте</a:t>
            </a:r>
            <a:br>
              <a:rPr lang="ru-RU" sz="1800" dirty="0" smtClean="0"/>
            </a:br>
            <a:r>
              <a:rPr lang="ru-RU" sz="1800" dirty="0" smtClean="0"/>
              <a:t>И живите много лет!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4338" name="Picture 2" descr="https://ds03.infourok.ru/uploads/ex/05c9/00055cf8-8f3a63c1/hello_html_mc2ba0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05064"/>
            <a:ext cx="2607691" cy="2304256"/>
          </a:xfrm>
          <a:prstGeom prst="rect">
            <a:avLst/>
          </a:prstGeom>
          <a:noFill/>
        </p:spPr>
      </p:pic>
      <p:pic>
        <p:nvPicPr>
          <p:cNvPr id="14340" name="Picture 4" descr="http://zaripovasofja.ru/wp-content/uploads/2016/12/4896131_scan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4579695" cy="3317008"/>
          </a:xfrm>
          <a:prstGeom prst="rect">
            <a:avLst/>
          </a:prstGeom>
          <a:noFill/>
        </p:spPr>
      </p:pic>
      <p:pic>
        <p:nvPicPr>
          <p:cNvPr id="14342" name="Picture 6" descr="http://proimages.ru/images/471109_deti-igraut-p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861048"/>
            <a:ext cx="3240360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26626" name="Picture 2" descr="https://ds02.infourok.ru/uploads/ex/0e53/000292da-0ceece30/hello_html_m24ea9f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5715000" cy="4381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692696"/>
            <a:ext cx="7467600" cy="49685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Что такое этикет –</a:t>
            </a:r>
            <a:br>
              <a:rPr lang="ru-RU" dirty="0" smtClean="0"/>
            </a:br>
            <a:r>
              <a:rPr lang="ru-RU" dirty="0" smtClean="0"/>
              <a:t>Знать должны мы с детских лет.</a:t>
            </a:r>
            <a:br>
              <a:rPr lang="ru-RU" dirty="0" smtClean="0"/>
            </a:br>
            <a:r>
              <a:rPr lang="ru-RU" dirty="0" smtClean="0"/>
              <a:t>Это – нормы поведения:</a:t>
            </a:r>
            <a:br>
              <a:rPr lang="ru-RU" dirty="0" smtClean="0"/>
            </a:br>
            <a:r>
              <a:rPr lang="ru-RU" dirty="0" smtClean="0"/>
              <a:t>Как ходить на День рождения?</a:t>
            </a:r>
            <a:br>
              <a:rPr lang="ru-RU" dirty="0" smtClean="0"/>
            </a:br>
            <a:r>
              <a:rPr lang="ru-RU" dirty="0" smtClean="0"/>
              <a:t>Как знакомиться? </a:t>
            </a:r>
            <a:br>
              <a:rPr lang="ru-RU" dirty="0" smtClean="0"/>
            </a:br>
            <a:r>
              <a:rPr lang="ru-RU" dirty="0" smtClean="0"/>
              <a:t>Как есть?</a:t>
            </a:r>
            <a:br>
              <a:rPr lang="ru-RU" dirty="0" smtClean="0"/>
            </a:br>
            <a:r>
              <a:rPr lang="ru-RU" dirty="0" smtClean="0"/>
              <a:t>Как звонить? </a:t>
            </a:r>
            <a:br>
              <a:rPr lang="ru-RU" dirty="0" smtClean="0"/>
            </a:br>
            <a:r>
              <a:rPr lang="ru-RU" dirty="0" smtClean="0"/>
              <a:t>Как встать? </a:t>
            </a:r>
            <a:br>
              <a:rPr lang="ru-RU" dirty="0" smtClean="0"/>
            </a:br>
            <a:r>
              <a:rPr lang="ru-RU" dirty="0" smtClean="0"/>
              <a:t>Как сесть?</a:t>
            </a:r>
            <a:br>
              <a:rPr lang="ru-RU" dirty="0" smtClean="0"/>
            </a:br>
            <a:r>
              <a:rPr lang="ru-RU" dirty="0" smtClean="0"/>
              <a:t>Как здороваться со взрослым?</a:t>
            </a:r>
            <a:br>
              <a:rPr lang="ru-RU" dirty="0" smtClean="0"/>
            </a:br>
            <a:r>
              <a:rPr lang="ru-RU" dirty="0" smtClean="0"/>
              <a:t>Много разных есть вопросов.</a:t>
            </a:r>
            <a:br>
              <a:rPr lang="ru-RU" dirty="0" smtClean="0"/>
            </a:br>
            <a:r>
              <a:rPr lang="ru-RU" dirty="0" smtClean="0"/>
              <a:t>И на них даёт ответ </a:t>
            </a:r>
            <a:br>
              <a:rPr lang="ru-RU" dirty="0" smtClean="0"/>
            </a:br>
            <a:r>
              <a:rPr lang="ru-RU" dirty="0" smtClean="0"/>
              <a:t>Этот самый этикет.</a:t>
            </a:r>
          </a:p>
          <a:p>
            <a:pPr algn="ctr">
              <a:buNone/>
            </a:pPr>
            <a:r>
              <a:rPr lang="ru-RU" dirty="0" smtClean="0"/>
              <a:t>(А. Усачёв)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chemeClr val="tx1"/>
                </a:solidFill>
              </a:rPr>
              <a:t>Культура поведения в общественных местах</a:t>
            </a:r>
            <a:endParaRPr lang="ru-RU" sz="28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Начинается обучение детей правилам поведения в общественных местах с определения этого понятия. Общественными мы называем такие места, в которых собирается много людей, различных по возрасту, положению, интересам. Это транспорт, театры, кинотеатры, музеи, библиотеки, парки, кафе, рестораны, магазины, больницы. Детский сад тоже является общественным местом.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88640"/>
            <a:ext cx="7467600" cy="27363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dirty="0" smtClean="0"/>
              <a:t> </a:t>
            </a:r>
          </a:p>
          <a:p>
            <a:r>
              <a:rPr lang="ru-RU" sz="1900" dirty="0" smtClean="0"/>
              <a:t> Педагог учит детей на собственном примере, с помощью бесед, разъяснений, практических действий правилам поведения в общественных местах.</a:t>
            </a:r>
          </a:p>
          <a:p>
            <a:pPr>
              <a:buNone/>
            </a:pPr>
            <a:r>
              <a:rPr lang="ru-RU" sz="1900" dirty="0" smtClean="0"/>
              <a:t>     Но самым доступным и действенным средством для достижения нужной цели является сюжетная игра. В процессе игры у детей закрепляются знания о правилах поведения в общественных местах: не кричать и громко не разговаривать, не грубить, не сорить, не оставлять после себя грязь, не есть на ходу и другое, проявлять уважение к людям, не обижать их, не мешать им, помогать тем, кто нуждается в помощи.</a:t>
            </a:r>
          </a:p>
          <a:p>
            <a:endParaRPr lang="ru-RU" dirty="0"/>
          </a:p>
        </p:txBody>
      </p:sp>
      <p:pic>
        <p:nvPicPr>
          <p:cNvPr id="4" name="Picture 2" descr="http://img1.liveinternet.ru/images/attach/c/3/84/259/84259035_Poigraemvmagazin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068960"/>
            <a:ext cx="561662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332656"/>
            <a:ext cx="7467600" cy="4873752"/>
          </a:xfrm>
        </p:spPr>
        <p:txBody>
          <a:bodyPr/>
          <a:lstStyle/>
          <a:p>
            <a:r>
              <a:rPr lang="ru-RU" sz="2000" dirty="0" smtClean="0"/>
              <a:t>Помимо занятий и игр проводятся специально организованные экскурсии: пройти по улице, проехать в автобусе, зайти в магазин, посетить выставку, музей, библиотеку.</a:t>
            </a:r>
          </a:p>
          <a:p>
            <a:endParaRPr lang="ru-RU" dirty="0"/>
          </a:p>
        </p:txBody>
      </p:sp>
      <p:pic>
        <p:nvPicPr>
          <p:cNvPr id="20482" name="Picture 2" descr="http://illustrators.ru/uploads/illustration/image/442244/main_442244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484784"/>
            <a:ext cx="2795943" cy="2160240"/>
          </a:xfrm>
          <a:prstGeom prst="rect">
            <a:avLst/>
          </a:prstGeom>
          <a:noFill/>
        </p:spPr>
      </p:pic>
      <p:pic>
        <p:nvPicPr>
          <p:cNvPr id="20484" name="Picture 4" descr="http://gov.cap.ru/UserFiles/news/201605/28/bibliote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2558480" cy="2520280"/>
          </a:xfrm>
          <a:prstGeom prst="rect">
            <a:avLst/>
          </a:prstGeom>
          <a:noFill/>
        </p:spPr>
      </p:pic>
      <p:pic>
        <p:nvPicPr>
          <p:cNvPr id="20486" name="Picture 6" descr="http://blog.cntiprogress.ru/wp-content/uploads/2014/08/toy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628800"/>
            <a:ext cx="2577158" cy="2160240"/>
          </a:xfrm>
          <a:prstGeom prst="rect">
            <a:avLst/>
          </a:prstGeom>
          <a:noFill/>
        </p:spPr>
      </p:pic>
      <p:pic>
        <p:nvPicPr>
          <p:cNvPr id="20488" name="Picture 8" descr="https://ds03.infourok.ru/uploads/ex/0dfb/0004c8ea-d631e12e/hello_html_m72a5d4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005064"/>
            <a:ext cx="2887638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467600" cy="4873752"/>
          </a:xfrm>
        </p:spPr>
        <p:txBody>
          <a:bodyPr/>
          <a:lstStyle/>
          <a:p>
            <a:pPr algn="ctr"/>
            <a:r>
              <a:rPr lang="ru-RU" dirty="0" smtClean="0"/>
              <a:t>В общественных местах особенно важно соблюдать правила поведения, чтобы не задеть интересы другого человека и не поставить его в неудобное положение. </a:t>
            </a:r>
            <a:endParaRPr lang="ru-RU" dirty="0"/>
          </a:p>
        </p:txBody>
      </p:sp>
      <p:pic>
        <p:nvPicPr>
          <p:cNvPr id="7" name="Рисунок 6" descr="купи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492896"/>
            <a:ext cx="4752528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ранспотр поведение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548680"/>
            <a:ext cx="7467600" cy="5600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16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Уступай место старшим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</a:p>
          <a:p>
            <a:pPr algn="ctr">
              <a:buNone/>
            </a:pPr>
            <a:r>
              <a:rPr lang="ru-RU" sz="1200" dirty="0" smtClean="0"/>
              <a:t>      </a:t>
            </a:r>
          </a:p>
          <a:p>
            <a:pPr algn="ctr">
              <a:buNone/>
            </a:pPr>
            <a:endParaRPr lang="ru-RU" sz="1200" dirty="0" smtClean="0"/>
          </a:p>
          <a:p>
            <a:pPr algn="ctr">
              <a:buNone/>
            </a:pPr>
            <a:endParaRPr lang="ru-RU" sz="1200" dirty="0" smtClean="0"/>
          </a:p>
          <a:p>
            <a:pPr algn="ctr">
              <a:buNone/>
            </a:pPr>
            <a:endParaRPr lang="ru-RU" sz="1200" dirty="0" smtClean="0"/>
          </a:p>
          <a:p>
            <a:pPr algn="ctr">
              <a:buNone/>
            </a:pPr>
            <a:r>
              <a:rPr lang="ru-RU" sz="1400" dirty="0" smtClean="0"/>
              <a:t>  Я в автобусе сидел</a:t>
            </a:r>
            <a:br>
              <a:rPr lang="ru-RU" sz="1400" dirty="0" smtClean="0"/>
            </a:br>
            <a:r>
              <a:rPr lang="ru-RU" sz="1400" dirty="0" smtClean="0"/>
              <a:t> И в окошко всё глядел.</a:t>
            </a:r>
            <a:br>
              <a:rPr lang="ru-RU" sz="1400" dirty="0" smtClean="0"/>
            </a:br>
            <a:r>
              <a:rPr lang="ru-RU" sz="1400" dirty="0" smtClean="0"/>
              <a:t> Рядом бабушка стояла,</a:t>
            </a:r>
            <a:br>
              <a:rPr lang="ru-RU" sz="1400" dirty="0" smtClean="0"/>
            </a:br>
            <a:r>
              <a:rPr lang="ru-RU" sz="1400" dirty="0" smtClean="0"/>
              <a:t> Сумку полную держала</a:t>
            </a:r>
            <a:br>
              <a:rPr lang="ru-RU" sz="1400" dirty="0" smtClean="0"/>
            </a:br>
            <a:r>
              <a:rPr lang="ru-RU" sz="1400" dirty="0" smtClean="0"/>
              <a:t> Я, и сильный, и большой,</a:t>
            </a:r>
            <a:br>
              <a:rPr lang="ru-RU" sz="1400" dirty="0" smtClean="0"/>
            </a:br>
            <a:r>
              <a:rPr lang="ru-RU" sz="1400" dirty="0" smtClean="0"/>
              <a:t> Место бабушке больной</a:t>
            </a:r>
            <a:br>
              <a:rPr lang="ru-RU" sz="1400" dirty="0" smtClean="0"/>
            </a:br>
            <a:r>
              <a:rPr lang="ru-RU" sz="1400" dirty="0" smtClean="0"/>
              <a:t> Уступить не захотел.</a:t>
            </a:r>
            <a:br>
              <a:rPr lang="ru-RU" sz="1400" dirty="0" smtClean="0"/>
            </a:br>
            <a:r>
              <a:rPr lang="ru-RU" sz="1400" dirty="0" smtClean="0"/>
              <a:t> Она стояла, я сидел.</a:t>
            </a:r>
            <a:br>
              <a:rPr lang="ru-RU" sz="1400" dirty="0" smtClean="0"/>
            </a:br>
            <a:r>
              <a:rPr lang="ru-RU" sz="1400" dirty="0" smtClean="0"/>
              <a:t> Это грустно и обидно,</a:t>
            </a:r>
            <a:br>
              <a:rPr lang="ru-RU" sz="1400" dirty="0" smtClean="0"/>
            </a:br>
            <a:r>
              <a:rPr lang="ru-RU" sz="1400" dirty="0" smtClean="0"/>
              <a:t> За себя, конечно, стыдно</a:t>
            </a:r>
            <a:br>
              <a:rPr lang="ru-RU" sz="1400" dirty="0" smtClean="0"/>
            </a:br>
            <a:r>
              <a:rPr lang="ru-RU" sz="1400" dirty="0" smtClean="0"/>
              <a:t> Старших надо уважать</a:t>
            </a:r>
            <a:br>
              <a:rPr lang="ru-RU" sz="1400" dirty="0" smtClean="0"/>
            </a:br>
            <a:r>
              <a:rPr lang="ru-RU" sz="1400" dirty="0" smtClean="0"/>
              <a:t> И места им уступать.</a:t>
            </a:r>
          </a:p>
          <a:p>
            <a:pPr algn="ctr">
              <a:buNone/>
            </a:pPr>
            <a:endParaRPr lang="ru-RU" i="1" dirty="0"/>
          </a:p>
        </p:txBody>
      </p:sp>
      <p:pic>
        <p:nvPicPr>
          <p:cNvPr id="6" name="Рисунок 5" descr="бабушка не уступи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736304" cy="3888432"/>
          </a:xfrm>
          <a:prstGeom prst="rect">
            <a:avLst/>
          </a:prstGeom>
        </p:spPr>
      </p:pic>
      <p:pic>
        <p:nvPicPr>
          <p:cNvPr id="7" name="Рисунок 6" descr="уступи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1340768"/>
            <a:ext cx="3096345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2.infourok.ru/uploads/ex/0e48/000899c7-62adda09/hello_html_125399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5760640" cy="41044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450912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По совету ЭТИКЕТА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Я в кино не ем конфеты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в театре – шу-шу-шу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Шоколадкой не шуршу.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Для пирожных и конфет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Есть антракт и есть буфет.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170</TotalTime>
  <Words>251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на тему «Формирование основ этической культуры у детей»</vt:lpstr>
      <vt:lpstr>Слайд 2</vt:lpstr>
      <vt:lpstr>Культура поведения в общественных местах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«Формирование основ этической культуры у детей»</dc:title>
  <dc:creator>1</dc:creator>
  <cp:lastModifiedBy>1</cp:lastModifiedBy>
  <cp:revision>18</cp:revision>
  <dcterms:created xsi:type="dcterms:W3CDTF">2017-02-10T17:42:43Z</dcterms:created>
  <dcterms:modified xsi:type="dcterms:W3CDTF">2020-11-28T08:36:20Z</dcterms:modified>
</cp:coreProperties>
</file>