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4" r:id="rId6"/>
    <p:sldId id="265" r:id="rId7"/>
    <p:sldId id="257" r:id="rId8"/>
    <p:sldId id="261" r:id="rId9"/>
    <p:sldId id="262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429264"/>
            <a:ext cx="5867400" cy="819136"/>
          </a:xfrm>
        </p:spPr>
        <p:txBody>
          <a:bodyPr/>
          <a:lstStyle/>
          <a:p>
            <a:r>
              <a:rPr lang="ru-RU" sz="2800" dirty="0" smtClean="0"/>
              <a:t>Игра «СЛУШАЙ СИГНАЛ"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Цель: развивать ловкость, стимулировать внимание.</a:t>
            </a:r>
          </a:p>
          <a:p>
            <a:r>
              <a:rPr lang="ru-RU" dirty="0" smtClean="0"/>
              <a:t>Оборудование: две дуги, две скамейки, два забора, лестница.</a:t>
            </a:r>
          </a:p>
          <a:p>
            <a:r>
              <a:rPr lang="ru-RU" dirty="0" smtClean="0"/>
              <a:t>Игровые действия: по сигналу ведущего первый игрок из одной команды надевает каску, проходит через полосу препятствий, возвращается, передаёт каску следующему игроку. Побеждает команда, быстрее выполнившая задание.</a:t>
            </a:r>
          </a:p>
          <a:p>
            <a:endParaRPr lang="ru-RU" dirty="0"/>
          </a:p>
        </p:txBody>
      </p:sp>
      <p:pic>
        <p:nvPicPr>
          <p:cNvPr id="1026" name="Picture 2" descr="D:\картинки\27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3672" r="13672"/>
          <a:stretch>
            <a:fillRect/>
          </a:stretch>
        </p:blipFill>
        <p:spPr bwMode="auto">
          <a:xfrm>
            <a:off x="4786313" y="857250"/>
            <a:ext cx="3986212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809" y="5029200"/>
            <a:ext cx="4652965" cy="1219200"/>
          </a:xfrm>
        </p:spPr>
        <p:txBody>
          <a:bodyPr/>
          <a:lstStyle/>
          <a:p>
            <a:r>
              <a:rPr lang="ru-RU" dirty="0" smtClean="0"/>
              <a:t>«ПОТУШИ ОГОНЬ»</a:t>
            </a:r>
            <a:br>
              <a:rPr lang="ru-RU" dirty="0" smtClean="0"/>
            </a:br>
            <a:r>
              <a:rPr lang="ru-RU" dirty="0" smtClean="0"/>
              <a:t>Игра-эстафета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Цель: развивать быстроту, </a:t>
            </a:r>
            <a:r>
              <a:rPr lang="ru-RU" dirty="0" smtClean="0"/>
              <a:t>ловкость</a:t>
            </a:r>
            <a:r>
              <a:rPr lang="ru-RU" dirty="0" smtClean="0"/>
              <a:t>; воспитывать умение </a:t>
            </a:r>
            <a:r>
              <a:rPr lang="ru-RU" dirty="0" smtClean="0"/>
              <a:t>работать </a:t>
            </a:r>
            <a:r>
              <a:rPr lang="ru-RU" dirty="0" smtClean="0"/>
              <a:t>в команде.</a:t>
            </a:r>
          </a:p>
          <a:p>
            <a:r>
              <a:rPr lang="ru-RU" dirty="0" smtClean="0"/>
              <a:t>Игровые правила: стараться не разлить воду, действовать по </a:t>
            </a:r>
            <a:r>
              <a:rPr lang="ru-RU" dirty="0" smtClean="0"/>
              <a:t>сигналу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Игровые действия: команды становятся в шеренгу лицом друг к другу, около последних участников стоит 4—5 пластмассовых ведра с водой; по сигналу последний игрок передаёт поочерёдно вёдра детям (одно за другим), стоящим справа (слева) от себя; первый игрок вы­ливает вёдра в большое ведро «с огнём» (с собранными кусочками ткани) — «тушат огонь».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8196" name="Picture 4" descr="D:\картинки\п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758" b="1758"/>
          <a:stretch>
            <a:fillRect/>
          </a:stretch>
        </p:blipFill>
        <p:spPr bwMode="auto">
          <a:xfrm>
            <a:off x="4000496" y="1357298"/>
            <a:ext cx="3830863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«КАК ИЗБЕЖАТЬ НЕПРИЯТНОСТЕЙ?»</a:t>
            </a:r>
            <a:br>
              <a:rPr lang="ru-RU" dirty="0" smtClean="0"/>
            </a:br>
            <a:r>
              <a:rPr lang="ru-RU" dirty="0" smtClean="0"/>
              <a:t>Дидактическая игра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Цель: развивать умение </a:t>
            </a:r>
            <a:r>
              <a:rPr lang="ru-RU" dirty="0" smtClean="0"/>
              <a:t>классифицировать </a:t>
            </a:r>
            <a:r>
              <a:rPr lang="ru-RU" dirty="0" smtClean="0"/>
              <a:t>и объяснять опасные и безопасные ситуации, изображён­ные на картинках.</a:t>
            </a:r>
          </a:p>
          <a:p>
            <a:r>
              <a:rPr lang="ru-RU" dirty="0" smtClean="0"/>
              <a:t>Игровые действия: кратко объ­яснять сюжет картинки, его послед­ствия.</a:t>
            </a:r>
          </a:p>
          <a:p>
            <a:r>
              <a:rPr lang="ru-RU" dirty="0" smtClean="0"/>
              <a:t>Игровые правила: кратко и чётко описывать сюжетную </a:t>
            </a:r>
            <a:r>
              <a:rPr lang="ru-RU" dirty="0" smtClean="0"/>
              <a:t>картинку </a:t>
            </a:r>
            <a:r>
              <a:rPr lang="ru-RU" dirty="0" smtClean="0"/>
              <a:t>в соответствии с её изобра­жением.</a:t>
            </a:r>
          </a:p>
          <a:p>
            <a:endParaRPr lang="ru-RU" dirty="0"/>
          </a:p>
        </p:txBody>
      </p:sp>
      <p:pic>
        <p:nvPicPr>
          <p:cNvPr id="1026" name="Picture 2" descr="C:\Users\Даша\Downloads\i (2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071678"/>
            <a:ext cx="3233755" cy="28701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496" y="4572008"/>
            <a:ext cx="4795830" cy="1719266"/>
          </a:xfrm>
        </p:spPr>
        <p:txBody>
          <a:bodyPr/>
          <a:lstStyle/>
          <a:p>
            <a:r>
              <a:rPr lang="ru-RU" dirty="0" smtClean="0"/>
              <a:t>«ОПАСНО – НЕОПАСНО»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571480"/>
            <a:ext cx="2605118" cy="5929354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Цель: учить детей отличать опасные жизненные ситуации от </a:t>
            </a:r>
            <a:r>
              <a:rPr lang="ru-RU" dirty="0" smtClean="0"/>
              <a:t>неопасных</a:t>
            </a:r>
            <a:r>
              <a:rPr lang="ru-RU" dirty="0" smtClean="0"/>
              <a:t>; уметь предвидеть результат возможного развития </a:t>
            </a:r>
            <a:r>
              <a:rPr lang="ru-RU" dirty="0" smtClean="0"/>
              <a:t>ситуации</a:t>
            </a:r>
            <a:r>
              <a:rPr lang="ru-RU" dirty="0" smtClean="0"/>
              <a:t>; закреплять знание правил безопасного поведения; </a:t>
            </a:r>
            <a:r>
              <a:rPr lang="ru-RU" dirty="0" smtClean="0"/>
              <a:t>воспитывать </a:t>
            </a:r>
            <a:r>
              <a:rPr lang="ru-RU" dirty="0" smtClean="0"/>
              <a:t>чувство взаимопомощи.</a:t>
            </a:r>
          </a:p>
          <a:p>
            <a:r>
              <a:rPr lang="ru-RU" dirty="0" smtClean="0"/>
              <a:t>Оборудование: набор дидактических картинок с изображением опасных и неопасных для жизни и здоровья ситуаций; карточки разных цветов (красного, белого и желтого) в зависимости от </a:t>
            </a:r>
            <a:r>
              <a:rPr lang="ru-RU" dirty="0" smtClean="0"/>
              <a:t>вариантов </a:t>
            </a:r>
            <a:r>
              <a:rPr lang="ru-RU" dirty="0" smtClean="0"/>
              <a:t>игры. Содержание картинок: ребенок лазает по лестнице, читает книгу, прыгает с высоты, одет не по погоде, кашляет на других и т.д.</a:t>
            </a:r>
          </a:p>
          <a:p>
            <a:r>
              <a:rPr lang="ru-RU" dirty="0" smtClean="0"/>
              <a:t>Детей просят определить степень угрозы предлагаемой (</a:t>
            </a:r>
            <a:r>
              <a:rPr lang="ru-RU" dirty="0" smtClean="0"/>
              <a:t>наглядной </a:t>
            </a:r>
            <a:r>
              <a:rPr lang="ru-RU" dirty="0" smtClean="0"/>
              <a:t>или словесной) ситуации для жизни и здоровья, поднять </a:t>
            </a:r>
            <a:r>
              <a:rPr lang="ru-RU" dirty="0" smtClean="0"/>
              <a:t>определенную </a:t>
            </a:r>
            <a:r>
              <a:rPr lang="ru-RU" dirty="0" smtClean="0"/>
              <a:t>карточку, в зависимости от опасности, правильно раз­ложить дидактические картинки.</a:t>
            </a:r>
          </a:p>
          <a:p>
            <a:r>
              <a:rPr lang="ru-RU" dirty="0" smtClean="0"/>
              <a:t>Внимательно прослушав рассказ воспитателя, дети поднимают красную карточку, если есть опасность, желтую — если опасность может возникнуть при определенном поведении, и белую — если опасности нет. Дети не должны мешать друг другу, при необходи­мости дополнять ответы товарищей, не подсказывать и не пользо­ваться подсказками.</a:t>
            </a:r>
            <a:endParaRPr lang="ru-RU" dirty="0"/>
          </a:p>
        </p:txBody>
      </p:sp>
      <p:pic>
        <p:nvPicPr>
          <p:cNvPr id="12290" name="Picture 2" descr="C:\Users\Даша\Downloads\i (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1499849"/>
            <a:ext cx="3357586" cy="22186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ПОМОЩНИКИ — РАСТЕНИЯ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990600"/>
            <a:ext cx="2605118" cy="543879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Цель: закрепить у детей представления о том, как помочь себе и другим оставаться всегда здоровыми.</a:t>
            </a:r>
          </a:p>
          <a:p>
            <a:r>
              <a:rPr lang="ru-RU" dirty="0" smtClean="0"/>
              <a:t>Оборудование: предметные картинки с изображением лекарствен­ных растений.</a:t>
            </a:r>
          </a:p>
          <a:p>
            <a:r>
              <a:rPr lang="ru-RU" dirty="0" smtClean="0"/>
              <a:t>Игра проводится по принципу лото. У детей карты с </a:t>
            </a:r>
            <a:r>
              <a:rPr lang="ru-RU" dirty="0" smtClean="0"/>
              <a:t>изображением </a:t>
            </a:r>
            <a:r>
              <a:rPr lang="ru-RU" dirty="0" smtClean="0"/>
              <a:t>лекарственных растений. Воспитатель показывает картинки с аналогичными рисунками. Ребенок, у которого есть это растение, рассказывает о его использовании для лечения. Если сказал </a:t>
            </a:r>
            <a:r>
              <a:rPr lang="ru-RU" dirty="0" smtClean="0"/>
              <a:t>правильно</a:t>
            </a:r>
            <a:r>
              <a:rPr lang="ru-RU" dirty="0" smtClean="0"/>
              <a:t>, получает картинку. Выигрывает тот, кто первым закроет свою карту.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13314" name="Picture 2" descr="C:\Users\Даша\Downloads\i (8)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4570" r="4570"/>
          <a:stretch>
            <a:fillRect/>
          </a:stretch>
        </p:blipFill>
        <p:spPr bwMode="auto">
          <a:xfrm>
            <a:off x="5500694" y="714356"/>
            <a:ext cx="3152767" cy="2292922"/>
          </a:xfrm>
          <a:prstGeom prst="rect">
            <a:avLst/>
          </a:prstGeom>
          <a:noFill/>
        </p:spPr>
      </p:pic>
      <p:pic>
        <p:nvPicPr>
          <p:cNvPr id="13315" name="Picture 3" descr="C:\Users\Даша\Downloads\i (1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714356"/>
            <a:ext cx="1862143" cy="2471871"/>
          </a:xfrm>
          <a:prstGeom prst="rect">
            <a:avLst/>
          </a:prstGeom>
          <a:noFill/>
        </p:spPr>
      </p:pic>
      <p:pic>
        <p:nvPicPr>
          <p:cNvPr id="13316" name="Picture 4" descr="C:\Users\Даша\Downloads\i (9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3357562"/>
            <a:ext cx="1457325" cy="1428750"/>
          </a:xfrm>
          <a:prstGeom prst="rect">
            <a:avLst/>
          </a:prstGeom>
          <a:noFill/>
        </p:spPr>
      </p:pic>
      <p:pic>
        <p:nvPicPr>
          <p:cNvPr id="13317" name="Picture 5" descr="C:\Users\Даша\Downloads\i (1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3143248"/>
            <a:ext cx="2344105" cy="16430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НАША УЛИЦА, ИЛИ СВЕТОФОР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Цели: закрепить знания детей о сигналах светофора, понятиях: улица, дорога, тротуар, деревья, дома; вспомнить ПДД.</a:t>
            </a:r>
          </a:p>
          <a:p>
            <a:r>
              <a:rPr lang="ru-RU" dirty="0" smtClean="0"/>
              <a:t>Детей учат не спешить, переходя дорогу, быть внимательным, знать и находить место пешеходного перехода, понимать сигналы светофора, дорожные знаки.</a:t>
            </a:r>
          </a:p>
          <a:p>
            <a:r>
              <a:rPr lang="ru-RU" dirty="0" smtClean="0"/>
              <a:t>Переход</a:t>
            </a:r>
          </a:p>
          <a:p>
            <a:r>
              <a:rPr lang="ru-RU" dirty="0" smtClean="0"/>
              <a:t>Закрепление ПДД. На полу полосками обозначен переход, на светофоре красный свет. Дети стоят у перехода. На светофоре </a:t>
            </a:r>
            <a:r>
              <a:rPr lang="ru-RU" dirty="0" smtClean="0"/>
              <a:t>желтый </a:t>
            </a:r>
            <a:r>
              <a:rPr lang="ru-RU" dirty="0" smtClean="0"/>
              <a:t>свет. На зеленый сигнал дети идут по переходу, сначала </a:t>
            </a:r>
            <a:r>
              <a:rPr lang="ru-RU" dirty="0" smtClean="0"/>
              <a:t>смотрят </a:t>
            </a:r>
            <a:r>
              <a:rPr lang="ru-RU" dirty="0" smtClean="0"/>
              <a:t>налево, потом направо.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4338" name="Picture 2" descr="D:\картинки\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1071546"/>
            <a:ext cx="3681413" cy="3681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5" y="5029200"/>
            <a:ext cx="4510089" cy="1219200"/>
          </a:xfrm>
        </p:spPr>
        <p:txBody>
          <a:bodyPr/>
          <a:lstStyle/>
          <a:p>
            <a:r>
              <a:rPr lang="ru-RU" dirty="0" smtClean="0"/>
              <a:t>«АВТОБУС»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«АВТОБУС»</a:t>
            </a:r>
          </a:p>
          <a:p>
            <a:r>
              <a:rPr lang="ru-RU" dirty="0" smtClean="0"/>
              <a:t>Цель: закрепить знание ПДД; отрабатывать навыки правильного общения, речь, социальное поведение.</a:t>
            </a:r>
          </a:p>
          <a:p>
            <a:r>
              <a:rPr lang="ru-RU" dirty="0" smtClean="0"/>
              <a:t>Оборудование: </a:t>
            </a:r>
            <a:r>
              <a:rPr lang="ru-RU" dirty="0" smtClean="0"/>
              <a:t>             маленькие </a:t>
            </a:r>
            <a:r>
              <a:rPr lang="ru-RU" dirty="0" smtClean="0"/>
              <a:t>стулья; руль.</a:t>
            </a:r>
          </a:p>
          <a:p>
            <a:r>
              <a:rPr lang="ru-RU" dirty="0" smtClean="0"/>
              <a:t>С помощью считалки выбирают водителя. Моделирование </a:t>
            </a:r>
            <a:r>
              <a:rPr lang="ru-RU" dirty="0" smtClean="0"/>
              <a:t>ситуаций</a:t>
            </a:r>
            <a:r>
              <a:rPr lang="ru-RU" dirty="0" smtClean="0"/>
              <a:t>: женщина с ребенком, бабушка, слепой.</a:t>
            </a:r>
          </a:p>
          <a:p>
            <a:endParaRPr lang="ru-RU" dirty="0"/>
          </a:p>
        </p:txBody>
      </p:sp>
      <p:pic>
        <p:nvPicPr>
          <p:cNvPr id="15362" name="Picture 2" descr="C:\Users\Даша\Downloads\i (1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500" y="1232281"/>
            <a:ext cx="3881458" cy="29110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8991" y="5029200"/>
            <a:ext cx="5438783" cy="1219200"/>
          </a:xfrm>
        </p:spPr>
        <p:txBody>
          <a:bodyPr/>
          <a:lstStyle/>
          <a:p>
            <a:r>
              <a:rPr lang="ru-RU" dirty="0" smtClean="0"/>
              <a:t>«ДОРОЖНЫЕ ЗНАКИ»</a:t>
            </a:r>
            <a:br>
              <a:rPr lang="ru-RU" dirty="0" smtClean="0"/>
            </a:br>
            <a:r>
              <a:rPr lang="ru-RU" dirty="0" smtClean="0"/>
              <a:t>Дидактическая игра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1071522"/>
            <a:ext cx="2605118" cy="578647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Цель: знакомить детей с запрещающими, предписывающими и </a:t>
            </a:r>
            <a:r>
              <a:rPr lang="ru-RU" dirty="0" smtClean="0"/>
              <a:t>некоторыми </a:t>
            </a:r>
            <a:r>
              <a:rPr lang="ru-RU" dirty="0" smtClean="0"/>
              <a:t>предупреждающими знаками.</a:t>
            </a:r>
          </a:p>
          <a:p>
            <a:r>
              <a:rPr lang="ru-RU" dirty="0" smtClean="0"/>
              <a:t>Варианты игры</a:t>
            </a:r>
          </a:p>
          <a:p>
            <a:r>
              <a:rPr lang="ru-RU" dirty="0" smtClean="0"/>
              <a:t>«Разное среди общего» Детям предлагается разложить знаки по группам и рассказать, что они обозначают.</a:t>
            </a:r>
          </a:p>
          <a:p>
            <a:r>
              <a:rPr lang="ru-RU" dirty="0" smtClean="0"/>
              <a:t>«Играем сами» Детям предлагаются карточки с разными дорожными </a:t>
            </a:r>
            <a:r>
              <a:rPr lang="ru-RU" dirty="0" smtClean="0"/>
              <a:t>ситуациями</a:t>
            </a:r>
            <a:r>
              <a:rPr lang="ru-RU" dirty="0" smtClean="0"/>
              <a:t>. Ребята должны правильно подобрать дорожные знаки к </a:t>
            </a:r>
            <a:r>
              <a:rPr lang="ru-RU" dirty="0" smtClean="0"/>
              <a:t>картинкам</a:t>
            </a:r>
            <a:r>
              <a:rPr lang="ru-RU" dirty="0" smtClean="0"/>
              <a:t>, затем обосновать свой выбор.</a:t>
            </a:r>
          </a:p>
          <a:p>
            <a:r>
              <a:rPr lang="ru-RU" dirty="0" smtClean="0"/>
              <a:t>«Улица города» Детям предлагается выступить в роли инспекторов ГАИ в новом городе, где необходимо расставить дорожные знаки, чтобы избежать дорожно-транспортных происшествий.</a:t>
            </a:r>
          </a:p>
          <a:p>
            <a:endParaRPr lang="ru-RU" dirty="0"/>
          </a:p>
        </p:txBody>
      </p:sp>
      <p:pic>
        <p:nvPicPr>
          <p:cNvPr id="16386" name="Picture 2" descr="C:\Users\Даша\Downloads\i (1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1736220"/>
            <a:ext cx="4429156" cy="2407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«ЧТОБЫ НЕ СЛУЧИЛОСЬ БЕДЫ»</a:t>
            </a:r>
            <a:br>
              <a:rPr lang="ru-RU" dirty="0" smtClean="0"/>
            </a:br>
            <a:r>
              <a:rPr lang="ru-RU" dirty="0" smtClean="0"/>
              <a:t>Дидактическая игра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Цель: знакомить детей с правилами поведения на утице, па дороге; </a:t>
            </a:r>
            <a:r>
              <a:rPr lang="ru-RU" dirty="0" smtClean="0"/>
              <a:t>закреплять </a:t>
            </a:r>
            <a:r>
              <a:rPr lang="ru-RU" dirty="0" smtClean="0"/>
              <a:t>знания о дорожных знаках.</a:t>
            </a:r>
          </a:p>
          <a:p>
            <a:r>
              <a:rPr lang="ru-RU" dirty="0" smtClean="0"/>
              <a:t>Детям предлагается макет улицы с различными видами знаков и светофором, игрушки для обыгрывания ситуаций (переход улицы, поездка на автомобиле, прогулка по городу, велосипедная прогулка).</a:t>
            </a:r>
          </a:p>
          <a:p>
            <a:endParaRPr lang="ru-RU" dirty="0"/>
          </a:p>
        </p:txBody>
      </p:sp>
      <p:pic>
        <p:nvPicPr>
          <p:cNvPr id="17410" name="Picture 2" descr="C:\Users\Даша\Downloads\i (1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4777" y="1429419"/>
            <a:ext cx="3383306" cy="24282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1" y="5029200"/>
            <a:ext cx="4724403" cy="1219200"/>
          </a:xfrm>
        </p:spPr>
        <p:txBody>
          <a:bodyPr/>
          <a:lstStyle/>
          <a:p>
            <a:r>
              <a:rPr lang="ru-RU" dirty="0" smtClean="0"/>
              <a:t>«ПЕРЕКРЁСТОК»</a:t>
            </a:r>
            <a:br>
              <a:rPr lang="ru-RU" dirty="0" smtClean="0"/>
            </a:br>
            <a:r>
              <a:rPr lang="ru-RU" dirty="0" smtClean="0"/>
              <a:t>Дидактическая игра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Цель: знакомить детей с таким местом на улице, как перекресток, с </a:t>
            </a:r>
            <a:r>
              <a:rPr lang="ru-RU" dirty="0" smtClean="0"/>
              <a:t>правилами </a:t>
            </a:r>
            <a:r>
              <a:rPr lang="ru-RU" dirty="0" smtClean="0"/>
              <a:t>перехода на перекрестке (регулируемый и нерегулируемый); </a:t>
            </a:r>
            <a:r>
              <a:rPr lang="ru-RU" dirty="0" smtClean="0"/>
              <a:t>закреплять </a:t>
            </a:r>
            <a:r>
              <a:rPr lang="ru-RU" dirty="0" smtClean="0"/>
              <a:t>знание дорожных знаков.</a:t>
            </a:r>
          </a:p>
          <a:p>
            <a:r>
              <a:rPr lang="ru-RU" dirty="0" smtClean="0"/>
              <a:t>Детям предлагается макет перекрестка с различными знаками и </a:t>
            </a:r>
            <a:r>
              <a:rPr lang="ru-RU" dirty="0" smtClean="0"/>
              <a:t>светофором</a:t>
            </a:r>
            <a:r>
              <a:rPr lang="ru-RU" dirty="0" smtClean="0"/>
              <a:t>. Взрослый объясняет, как надо переходить улицу на </a:t>
            </a:r>
            <a:r>
              <a:rPr lang="ru-RU" dirty="0" smtClean="0"/>
              <a:t>регулируемом </a:t>
            </a:r>
            <a:r>
              <a:rPr lang="ru-RU" dirty="0" smtClean="0"/>
              <a:t>и нерегулируемом перекрестке.</a:t>
            </a:r>
          </a:p>
          <a:p>
            <a:endParaRPr lang="ru-RU" dirty="0"/>
          </a:p>
        </p:txBody>
      </p:sp>
      <p:pic>
        <p:nvPicPr>
          <p:cNvPr id="18434" name="Picture 2" descr="C:\Users\Даша\Downloads\i (1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643050"/>
            <a:ext cx="2076461" cy="2574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«НAЙДИ СВОЙ ЗНАК»</a:t>
            </a:r>
            <a:br>
              <a:rPr lang="ru-RU" dirty="0" smtClean="0"/>
            </a:br>
            <a:r>
              <a:rPr lang="ru-RU" dirty="0" smtClean="0"/>
              <a:t>Дидактическая игра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58167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Цель: закреплять полученные знания детей о различных видах </a:t>
            </a:r>
            <a:r>
              <a:rPr lang="ru-RU" dirty="0" smtClean="0"/>
              <a:t>дорожных </a:t>
            </a:r>
            <a:r>
              <a:rPr lang="ru-RU" dirty="0" smtClean="0"/>
              <a:t>знаков.</a:t>
            </a:r>
          </a:p>
          <a:p>
            <a:r>
              <a:rPr lang="ru-RU" dirty="0" smtClean="0"/>
              <a:t>Дети получают знаки (предупреждающие, информационные, </a:t>
            </a:r>
            <a:r>
              <a:rPr lang="ru-RU" dirty="0" smtClean="0"/>
              <a:t>указательные</a:t>
            </a:r>
            <a:r>
              <a:rPr lang="ru-RU" dirty="0" smtClean="0"/>
              <a:t>, запрещающие) и группируются по 4 — 6 человек в разных углах комнаты. В каждом воспитатель ставит на подставке геометрически фигуры (круг, квадрат, треугольник) По сигналу воспитателя «Знаки разбежались» Дети расходятся по площадке группками или в одиночку. По новому сигналу «Найди свой знак» дети бегут к фигуре соответствующей по форме знаку.</a:t>
            </a:r>
          </a:p>
          <a:p>
            <a:r>
              <a:rPr lang="ru-RU" dirty="0" smtClean="0"/>
              <a:t>Вариант игры. Когда дети хорошо усвоят игру, воспитатель предлагает им во время «прогулки» остановиться и закрыть глаза. В это время педагог переставляет фигуры. По слову «Домой» дети открывают глаза, находят знак и бегут к нему. Воспитатель отмечает, какая группа собралась быстрее других.</a:t>
            </a:r>
          </a:p>
          <a:p>
            <a:endParaRPr lang="ru-RU" dirty="0"/>
          </a:p>
        </p:txBody>
      </p:sp>
      <p:pic>
        <p:nvPicPr>
          <p:cNvPr id="19458" name="Picture 2" descr="C:\Users\Даша\Downloads\i (1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2000240"/>
            <a:ext cx="2033597" cy="2148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«ВЫЗОВ СЛУЖБЫ СПАСЕНИЯ»</a:t>
            </a:r>
            <a:br>
              <a:rPr lang="ru-RU" dirty="0" smtClean="0"/>
            </a:br>
            <a:r>
              <a:rPr lang="ru-RU" dirty="0" smtClean="0"/>
              <a:t>Словесная игра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990600"/>
            <a:ext cx="2605118" cy="52578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 </a:t>
            </a:r>
          </a:p>
          <a:p>
            <a:r>
              <a:rPr lang="ru-RU" sz="1700" dirty="0" smtClean="0"/>
              <a:t>Цель: стимулировать развитие связной речи.</a:t>
            </a:r>
          </a:p>
          <a:p>
            <a:r>
              <a:rPr lang="ru-RU" sz="1700" dirty="0" smtClean="0"/>
              <a:t>Игровые правила: составлять короткий рассказ по плану (образ­цу): правильно и чётко называть своё имя, фамилию, своё местопо­ложение, кратко описывать </a:t>
            </a:r>
            <a:r>
              <a:rPr lang="ru-RU" sz="1700" dirty="0" smtClean="0"/>
              <a:t>проблему</a:t>
            </a:r>
            <a:r>
              <a:rPr lang="ru-RU" sz="1700" dirty="0" smtClean="0"/>
              <a:t>.</a:t>
            </a:r>
          </a:p>
          <a:p>
            <a:r>
              <a:rPr lang="ru-RU" sz="1700" dirty="0" smtClean="0"/>
              <a:t>Игровые действия: составлять короткий рассказ по мере появле­ния слайдов от имени одного из героев ситуации или стороннего наблюдателя.</a:t>
            </a:r>
          </a:p>
          <a:p>
            <a:r>
              <a:rPr lang="ru-RU" sz="1700" dirty="0" smtClean="0"/>
              <a:t>На экране ПК сменяются кадры, дети рассказывают в игрушечный телефон о ситуации</a:t>
            </a:r>
          </a:p>
          <a:p>
            <a:endParaRPr lang="ru-RU" dirty="0"/>
          </a:p>
        </p:txBody>
      </p:sp>
      <p:pic>
        <p:nvPicPr>
          <p:cNvPr id="3074" name="Picture 2" descr="C:\Users\Даша\Downloads\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2020" y="1071546"/>
            <a:ext cx="3269003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«ВОРОБУШКИ И АВТОМОБИЛЬ»</a:t>
            </a:r>
            <a:br>
              <a:rPr lang="ru-RU" dirty="0" smtClean="0"/>
            </a:br>
            <a:r>
              <a:rPr lang="ru-RU" dirty="0" smtClean="0"/>
              <a:t>Дидактическая игра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785794"/>
            <a:ext cx="2605118" cy="628654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Цель: закреплять полученные знания о Правилах дорожного движения.</a:t>
            </a:r>
          </a:p>
          <a:p>
            <a:r>
              <a:rPr lang="ru-RU" dirty="0" smtClean="0"/>
              <a:t>Границы площадки очерчиваются или отмечаются флажками. На одном конце площадки размещаются на стульях или скамейках «воробушки». На другом конце обозначается место для автомобиля (гараж) «Воробушки» вылетают из гнезда — говорит воспитатель: дети спрыгивают со скамеек, и начинают бегать в разных направлениях, подняв руки в стороны, прыгают на двух ногах. Раздаётся гудок, и появляются «автомобили»(назначенные дети). «Воробушки» пугаются и улетают в гнезда (при этом каждый занимает свое </a:t>
            </a:r>
            <a:r>
              <a:rPr lang="ru-RU" dirty="0" smtClean="0"/>
              <a:t>место</a:t>
            </a:r>
            <a:r>
              <a:rPr lang="ru-RU" dirty="0" smtClean="0"/>
              <a:t>). «Автомобили» возвращаются в гараж. Игра повторяется с </a:t>
            </a:r>
            <a:r>
              <a:rPr lang="ru-RU" dirty="0" smtClean="0"/>
              <a:t>другими </a:t>
            </a:r>
            <a:r>
              <a:rPr lang="ru-RU" dirty="0" smtClean="0"/>
              <a:t>«автомобилями».</a:t>
            </a:r>
          </a:p>
          <a:p>
            <a:r>
              <a:rPr lang="ru-RU" dirty="0" smtClean="0"/>
              <a:t>Детям, изображающих автомобили, можно предложить руль. </a:t>
            </a:r>
            <a:r>
              <a:rPr lang="ru-RU" dirty="0" smtClean="0"/>
              <a:t>Воспитатель </a:t>
            </a:r>
            <a:r>
              <a:rPr lang="ru-RU" dirty="0" smtClean="0"/>
              <a:t>следит, чтобы дети не убегали за границы площадки, а «</a:t>
            </a:r>
            <a:r>
              <a:rPr lang="ru-RU" dirty="0" smtClean="0"/>
              <a:t>автомобили</a:t>
            </a:r>
            <a:r>
              <a:rPr lang="ru-RU" dirty="0" smtClean="0"/>
              <a:t>» соблюдали Правила дорожного движения (разметку дороги, знаки).</a:t>
            </a:r>
          </a:p>
          <a:p>
            <a:r>
              <a:rPr lang="ru-RU" dirty="0" smtClean="0"/>
              <a:t>В игру можно ввести «клевание зернышек». Воспитатель говорит: «Птички захотели есть и стали клевать зерна». При этих словах дети присаживаются на корточки и стучат пальцами об пол или о землю.</a:t>
            </a:r>
          </a:p>
          <a:p>
            <a:endParaRPr lang="ru-RU" dirty="0"/>
          </a:p>
        </p:txBody>
      </p:sp>
      <p:pic>
        <p:nvPicPr>
          <p:cNvPr id="20482" name="Picture 2" descr="C:\Users\Даша\Downloads\i (1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142984"/>
            <a:ext cx="1285884" cy="2167220"/>
          </a:xfrm>
          <a:prstGeom prst="rect">
            <a:avLst/>
          </a:prstGeom>
          <a:noFill/>
        </p:spPr>
      </p:pic>
      <p:pic>
        <p:nvPicPr>
          <p:cNvPr id="20483" name="Picture 3" descr="C:\Users\Даша\Downloads\i (1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2571744"/>
            <a:ext cx="1924050" cy="1428750"/>
          </a:xfrm>
          <a:prstGeom prst="rect">
            <a:avLst/>
          </a:prstGeom>
          <a:noFill/>
        </p:spPr>
      </p:pic>
      <p:pic>
        <p:nvPicPr>
          <p:cNvPr id="20484" name="Picture 4" descr="C:\Users\Даша\Downloads\i (19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7" y="2714625"/>
            <a:ext cx="2143125" cy="142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«СПАСАТЕЛИ»</a:t>
            </a:r>
            <a:br>
              <a:rPr lang="ru-RU" dirty="0" smtClean="0"/>
            </a:br>
            <a:r>
              <a:rPr lang="ru-RU" dirty="0" smtClean="0"/>
              <a:t>Дидактическая игра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Цель: развивать умение соотно­сить схематическое изображение с натуральным предметом; </a:t>
            </a:r>
            <a:r>
              <a:rPr lang="ru-RU" dirty="0" smtClean="0"/>
              <a:t>стимулировать </a:t>
            </a:r>
            <a:r>
              <a:rPr lang="ru-RU" dirty="0" smtClean="0"/>
              <a:t>развитие зрительного вос­приятия.</a:t>
            </a:r>
          </a:p>
          <a:p>
            <a:r>
              <a:rPr lang="ru-RU" dirty="0" smtClean="0"/>
              <a:t>Игровые правила: найти предмет по его схематическому изображению.</a:t>
            </a:r>
          </a:p>
          <a:p>
            <a:r>
              <a:rPr lang="ru-RU" dirty="0" smtClean="0"/>
              <a:t>Игровые действия: рассмотреть схематическое изображение, отыскать в игровой зоне соответствующую игрушку.</a:t>
            </a:r>
          </a:p>
          <a:p>
            <a:endParaRPr lang="ru-RU" dirty="0"/>
          </a:p>
        </p:txBody>
      </p:sp>
      <p:pic>
        <p:nvPicPr>
          <p:cNvPr id="4098" name="Picture 2" descr="C:\Users\Даша\Downloads\с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3820" y="1285860"/>
            <a:ext cx="4819683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495" y="4286256"/>
            <a:ext cx="4867279" cy="1962144"/>
          </a:xfrm>
        </p:spPr>
        <p:txBody>
          <a:bodyPr/>
          <a:lstStyle/>
          <a:p>
            <a:r>
              <a:rPr lang="ru-RU" dirty="0" smtClean="0"/>
              <a:t>«НАЙДИ ПРЕДМЕТ»</a:t>
            </a:r>
            <a:br>
              <a:rPr lang="ru-RU" dirty="0" smtClean="0"/>
            </a:br>
            <a:r>
              <a:rPr lang="ru-RU" dirty="0" smtClean="0"/>
              <a:t>Дидактическая игра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642918"/>
            <a:ext cx="2605118" cy="5786478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Цель: развивать умение узнавать по изображению знакомые </a:t>
            </a:r>
            <a:r>
              <a:rPr lang="ru-RU" dirty="0" smtClean="0"/>
              <a:t>предметы</a:t>
            </a:r>
            <a:r>
              <a:rPr lang="ru-RU" dirty="0" smtClean="0"/>
              <a:t>; стимулировать развитие </a:t>
            </a:r>
            <a:r>
              <a:rPr lang="ru-RU" dirty="0" smtClean="0"/>
              <a:t>зрительного </a:t>
            </a:r>
            <a:r>
              <a:rPr lang="ru-RU" dirty="0" smtClean="0"/>
              <a:t>восприятия, памяти.</a:t>
            </a:r>
          </a:p>
          <a:p>
            <a:r>
              <a:rPr lang="ru-RU" dirty="0" smtClean="0"/>
              <a:t>Игровые действия: </a:t>
            </a:r>
            <a:r>
              <a:rPr lang="ru-RU" dirty="0" smtClean="0"/>
              <a:t>рассматривать </a:t>
            </a:r>
            <a:r>
              <a:rPr lang="ru-RU" dirty="0" smtClean="0"/>
              <a:t>изображения знакомых </a:t>
            </a:r>
            <a:r>
              <a:rPr lang="ru-RU" dirty="0" smtClean="0"/>
              <a:t>предметов </a:t>
            </a:r>
            <a:r>
              <a:rPr lang="ru-RU" dirty="0" smtClean="0"/>
              <a:t>через «зашумлённый» файл, узнавать и называть предметы.</a:t>
            </a:r>
          </a:p>
          <a:p>
            <a:r>
              <a:rPr lang="ru-RU" dirty="0" smtClean="0"/>
              <a:t>Игровые правила: назвать узнан­ный на картинке предмет, </a:t>
            </a:r>
            <a:r>
              <a:rPr lang="ru-RU" dirty="0" smtClean="0"/>
              <a:t>объяснить</a:t>
            </a:r>
            <a:r>
              <a:rPr lang="ru-RU" dirty="0" smtClean="0"/>
              <a:t>, как узнал.</a:t>
            </a:r>
          </a:p>
          <a:p>
            <a:r>
              <a:rPr lang="ru-RU" dirty="0" smtClean="0"/>
              <a:t>В. Представьте, что мы на </a:t>
            </a:r>
            <a:r>
              <a:rPr lang="ru-RU" dirty="0" smtClean="0"/>
              <a:t>пожарной </a:t>
            </a:r>
            <a:r>
              <a:rPr lang="ru-RU" dirty="0" smtClean="0"/>
              <a:t>башне. С помощью бинокля постарайтесь узнать внизу предметы, находящиеся в дыму и огне.</a:t>
            </a:r>
          </a:p>
          <a:p>
            <a:r>
              <a:rPr lang="ru-RU" dirty="0" smtClean="0"/>
              <a:t>Молодцы, ребята, и </a:t>
            </a:r>
            <a:r>
              <a:rPr lang="ru-RU" dirty="0" err="1" smtClean="0"/>
              <a:t>Карлсон</a:t>
            </a:r>
            <a:r>
              <a:rPr lang="ru-RU" dirty="0" smtClean="0"/>
              <a:t> </a:t>
            </a:r>
            <a:r>
              <a:rPr lang="ru-RU" dirty="0" smtClean="0"/>
              <a:t>молодец</a:t>
            </a:r>
            <a:r>
              <a:rPr lang="ru-RU" dirty="0" smtClean="0"/>
              <a:t>! Следующее тренировочное задание: я буду называть слова, а вы внимательно слушайте. Если вы услышите название предмета, кото­рый может стать причиной пожара, скажите «ой».</a:t>
            </a:r>
            <a:endParaRPr lang="ru-RU" dirty="0"/>
          </a:p>
        </p:txBody>
      </p:sp>
      <p:pic>
        <p:nvPicPr>
          <p:cNvPr id="5122" name="Picture 2" descr="C:\Users\Даша\Downloads\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8178" y="1442304"/>
            <a:ext cx="3308532" cy="27725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67" y="5029200"/>
            <a:ext cx="5295907" cy="1219200"/>
          </a:xfrm>
        </p:spPr>
        <p:txBody>
          <a:bodyPr/>
          <a:lstStyle/>
          <a:p>
            <a:r>
              <a:rPr lang="ru-RU" dirty="0" smtClean="0"/>
              <a:t>«СОБЕРИ РЮКЗАК ДЛЯ СПАСАТЕЛЯ»</a:t>
            </a:r>
            <a:br>
              <a:rPr lang="ru-RU" dirty="0" smtClean="0"/>
            </a:br>
            <a:r>
              <a:rPr lang="ru-RU" dirty="0" smtClean="0"/>
              <a:t>Игра-эстафета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990600"/>
            <a:ext cx="2605118" cy="5257800"/>
          </a:xfrm>
        </p:spPr>
        <p:txBody>
          <a:bodyPr>
            <a:normAutofit fontScale="47500" lnSpcReduction="20000"/>
          </a:bodyPr>
          <a:lstStyle/>
          <a:p>
            <a:r>
              <a:rPr lang="ru-RU" sz="2500" dirty="0" smtClean="0"/>
              <a:t>Цель: развивать координаци­онные способности, ловкость; укреплять уверенность в своих действиях; стимулировать сооб­разительность, быстроту реакции, закреплять знания о назначении предъявленных предметов.</a:t>
            </a:r>
          </a:p>
          <a:p>
            <a:r>
              <a:rPr lang="ru-RU" sz="2500" dirty="0" smtClean="0"/>
              <a:t>Игровые правила: передвигаться на самокатах строго по прямой, выбирать только необходимые предметы.</a:t>
            </a:r>
          </a:p>
          <a:p>
            <a:r>
              <a:rPr lang="ru-RU" sz="2500" dirty="0" smtClean="0"/>
              <a:t>Игровые действия: игроки делятся на две команды; поочерёдно доехать на самокате до противоположной стороны; выбрать разложенные на скамейке предметы, которые могут пригодиться спасателям; вернуться обратно, положить предмет в рюкзак.</a:t>
            </a:r>
          </a:p>
          <a:p>
            <a:r>
              <a:rPr lang="ru-RU" sz="2200" dirty="0" smtClean="0"/>
              <a:t> 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9218" name="Picture 2" descr="C:\Users\Даша\Downloads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1928802"/>
            <a:ext cx="3917168" cy="250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5" y="5029200"/>
            <a:ext cx="5224469" cy="1219200"/>
          </a:xfrm>
        </p:spPr>
        <p:txBody>
          <a:bodyPr/>
          <a:lstStyle/>
          <a:p>
            <a:r>
              <a:rPr lang="ru-RU" dirty="0" smtClean="0"/>
              <a:t>«НАЙТИ И ОБЕЗВРЕДИТЬ»</a:t>
            </a:r>
            <a:br>
              <a:rPr lang="ru-RU" dirty="0" smtClean="0"/>
            </a:br>
            <a:r>
              <a:rPr lang="ru-RU" dirty="0" smtClean="0"/>
              <a:t>Дидактическая игра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5720" y="928670"/>
            <a:ext cx="2533680" cy="553404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Цель</a:t>
            </a:r>
            <a:r>
              <a:rPr lang="ru-RU" dirty="0" smtClean="0"/>
              <a:t>: развивать умение </a:t>
            </a:r>
            <a:r>
              <a:rPr lang="ru-RU" dirty="0" smtClean="0"/>
              <a:t>ориентироваться </a:t>
            </a:r>
            <a:r>
              <a:rPr lang="ru-RU" dirty="0" smtClean="0"/>
              <a:t>в пространстве; </a:t>
            </a:r>
            <a:r>
              <a:rPr lang="ru-RU" dirty="0" smtClean="0"/>
              <a:t>упражнять </a:t>
            </a:r>
            <a:r>
              <a:rPr lang="ru-RU" dirty="0" smtClean="0"/>
              <a:t>детей в соотнесении </a:t>
            </a:r>
            <a:r>
              <a:rPr lang="ru-RU" dirty="0" smtClean="0"/>
              <a:t>изображения </a:t>
            </a:r>
            <a:r>
              <a:rPr lang="ru-RU" dirty="0" smtClean="0"/>
              <a:t>места нахождения предмета с символом; развивать умение </a:t>
            </a:r>
            <a:r>
              <a:rPr lang="ru-RU" dirty="0" smtClean="0"/>
              <a:t>классифицировать </a:t>
            </a:r>
            <a:r>
              <a:rPr lang="ru-RU" dirty="0" smtClean="0"/>
              <a:t>предметы по разным видам опасности.</a:t>
            </a:r>
          </a:p>
          <a:p>
            <a:r>
              <a:rPr lang="ru-RU" dirty="0" smtClean="0"/>
              <a:t>Игровые действия: поиск пред­метов в разных местах, </a:t>
            </a:r>
            <a:r>
              <a:rPr lang="ru-RU" dirty="0" smtClean="0"/>
              <a:t>раскладывание </a:t>
            </a:r>
            <a:r>
              <a:rPr lang="ru-RU" dirty="0" smtClean="0"/>
              <a:t>в соответствующие коробки.</a:t>
            </a:r>
          </a:p>
          <a:p>
            <a:r>
              <a:rPr lang="ru-RU" dirty="0" smtClean="0"/>
              <a:t>Игровые правила: найти игруш­ку в соответствии с символом.</a:t>
            </a:r>
          </a:p>
          <a:p>
            <a:r>
              <a:rPr lang="ru-RU" dirty="0" smtClean="0"/>
              <a:t>В. Откуда они могли появиться? Может, чужие люди приходили в наш сад? Что нам теперь делать с этими предметами?(Заберём с </a:t>
            </a:r>
            <a:r>
              <a:rPr lang="ru-RU" dirty="0" smtClean="0"/>
              <a:t>собой</a:t>
            </a:r>
            <a:r>
              <a:rPr lang="ru-RU" dirty="0" smtClean="0"/>
              <a:t>, чтобы отдать)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10242" name="Picture 2" descr="C:\Users\Даша\Downloads\i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1535892"/>
            <a:ext cx="3571900" cy="2678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«ПОЖАРНЫЙ ШЛАНГ».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sz="2000" b="1" baseline="30000" dirty="0" smtClean="0"/>
          </a:p>
          <a:p>
            <a:r>
              <a:rPr lang="ru-RU" sz="2000" b="1" baseline="30000" dirty="0" smtClean="0"/>
              <a:t>Цель: </a:t>
            </a:r>
            <a:r>
              <a:rPr lang="ru-RU" sz="2000" baseline="30000" dirty="0" smtClean="0"/>
              <a:t>стимулировать быстроту реакции, ловкость.</a:t>
            </a:r>
            <a:endParaRPr lang="ru-RU" sz="2000" dirty="0" smtClean="0"/>
          </a:p>
          <a:p>
            <a:r>
              <a:rPr lang="ru-RU" dirty="0" smtClean="0"/>
              <a:t>Оборудование: два пожарных рукава.</a:t>
            </a:r>
          </a:p>
          <a:p>
            <a:r>
              <a:rPr lang="ru-RU" dirty="0" smtClean="0"/>
              <a:t>Игровые действия: дети делятся на две команды и по сигналу сначала разворачивают шланги, затем сворачивают в исходное состояние. Побеждает команда, которая быстрее справилась с заданием.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2051" name="Picture 3" descr="D:\картинки\п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7060" y="1062241"/>
            <a:ext cx="3655357" cy="35097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057" y="4286256"/>
            <a:ext cx="4938717" cy="1357322"/>
          </a:xfrm>
        </p:spPr>
        <p:txBody>
          <a:bodyPr/>
          <a:lstStyle/>
          <a:p>
            <a:r>
              <a:rPr lang="ru-RU" dirty="0" smtClean="0"/>
              <a:t>«ПОЖАРООПАСНЫЕ</a:t>
            </a:r>
            <a:br>
              <a:rPr lang="ru-RU" dirty="0" smtClean="0"/>
            </a:br>
            <a:r>
              <a:rPr lang="ru-RU" dirty="0" smtClean="0"/>
              <a:t>ПРЕДМЕТЫ»</a:t>
            </a:r>
            <a:br>
              <a:rPr lang="ru-RU" dirty="0" smtClean="0"/>
            </a:br>
            <a:r>
              <a:rPr lang="ru-RU" dirty="0" smtClean="0"/>
              <a:t>Дидактическая игра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Цель: стимулировать развитие скорости реакции и внимания.</a:t>
            </a:r>
          </a:p>
          <a:p>
            <a:r>
              <a:rPr lang="ru-RU" dirty="0" smtClean="0"/>
              <a:t>Игровые действия: называть </a:t>
            </a:r>
            <a:r>
              <a:rPr lang="ru-RU" dirty="0" smtClean="0"/>
              <a:t>            предметы </a:t>
            </a:r>
            <a:r>
              <a:rPr lang="ru-RU" dirty="0" smtClean="0"/>
              <a:t>по порядку, хлопать в ладоши.</a:t>
            </a:r>
          </a:p>
          <a:p>
            <a:r>
              <a:rPr lang="ru-RU" dirty="0" smtClean="0"/>
              <a:t>Игровые правила: узнавать </a:t>
            </a:r>
            <a:r>
              <a:rPr lang="ru-RU" dirty="0" smtClean="0"/>
              <a:t>слова</a:t>
            </a:r>
            <a:r>
              <a:rPr lang="ru-RU" dirty="0" smtClean="0"/>
              <a:t>, обозначающие пожароопасные предметы.</a:t>
            </a:r>
          </a:p>
          <a:p>
            <a:r>
              <a:rPr lang="ru-RU" dirty="0" smtClean="0"/>
              <a:t>Набор слов для игры: утюг, </a:t>
            </a:r>
            <a:r>
              <a:rPr lang="ru-RU" dirty="0" smtClean="0"/>
              <a:t>журнал</a:t>
            </a:r>
            <a:r>
              <a:rPr lang="ru-RU" dirty="0" smtClean="0"/>
              <a:t>, телевизор, ручка, тостер, </a:t>
            </a:r>
            <a:r>
              <a:rPr lang="ru-RU" dirty="0" smtClean="0"/>
              <a:t>жвачка</a:t>
            </a:r>
            <a:r>
              <a:rPr lang="ru-RU" dirty="0" smtClean="0"/>
              <a:t>, хлопушка, </a:t>
            </a:r>
            <a:r>
              <a:rPr lang="ru-RU" dirty="0" err="1" smtClean="0"/>
              <a:t>памперс</a:t>
            </a:r>
            <a:r>
              <a:rPr lang="ru-RU" dirty="0" smtClean="0"/>
              <a:t>, </a:t>
            </a:r>
            <a:r>
              <a:rPr lang="ru-RU" dirty="0" smtClean="0"/>
              <a:t> пустышка</a:t>
            </a:r>
            <a:r>
              <a:rPr lang="ru-RU" dirty="0" smtClean="0"/>
              <a:t>, </a:t>
            </a:r>
            <a:r>
              <a:rPr lang="ru-RU" dirty="0" smtClean="0"/>
              <a:t> котлета</a:t>
            </a:r>
            <a:r>
              <a:rPr lang="ru-RU" dirty="0" smtClean="0"/>
              <a:t>, компот, пожарный, торт, режет, огнетушитель, пакет,  кисть, каска, рукав, ноты, краски, спички, бинт, сверлить, маска и др.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6146" name="Picture 2" descr="C:\Users\Даша\Downloads\п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1214422"/>
            <a:ext cx="3071834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057" y="5029200"/>
            <a:ext cx="4938717" cy="1219200"/>
          </a:xfrm>
        </p:spPr>
        <p:txBody>
          <a:bodyPr/>
          <a:lstStyle/>
          <a:p>
            <a:r>
              <a:rPr lang="ru-RU" dirty="0" smtClean="0"/>
              <a:t>«ЛУЧ ФОНАРИКА»</a:t>
            </a:r>
            <a:br>
              <a:rPr lang="ru-RU" dirty="0" smtClean="0"/>
            </a:br>
            <a:r>
              <a:rPr lang="ru-RU" dirty="0" smtClean="0"/>
              <a:t>Дидактическая игра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990600"/>
            <a:ext cx="2605118" cy="5257800"/>
          </a:xfrm>
        </p:spPr>
        <p:txBody>
          <a:bodyPr/>
          <a:lstStyle/>
          <a:p>
            <a:r>
              <a:rPr lang="ru-RU" dirty="0" smtClean="0"/>
              <a:t>Цель: развивать умение узнавать изображения по их части, детали.</a:t>
            </a:r>
          </a:p>
          <a:p>
            <a:r>
              <a:rPr lang="ru-RU" dirty="0" smtClean="0"/>
              <a:t>Игровые действия:  </a:t>
            </a:r>
          </a:p>
          <a:p>
            <a:r>
              <a:rPr lang="ru-RU" dirty="0" smtClean="0"/>
              <a:t>рассматривать детали изображения, узнавать и называть предмет.</a:t>
            </a:r>
          </a:p>
          <a:p>
            <a:r>
              <a:rPr lang="ru-RU" dirty="0" smtClean="0"/>
              <a:t>Игровые правила: быстро узнать предмет по детали изображения.</a:t>
            </a:r>
          </a:p>
          <a:p>
            <a:endParaRPr lang="ru-RU" dirty="0"/>
          </a:p>
        </p:txBody>
      </p:sp>
      <p:pic>
        <p:nvPicPr>
          <p:cNvPr id="7170" name="Picture 2" descr="C:\Users\Даша\Downloads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428736"/>
            <a:ext cx="2500330" cy="250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126</TotalTime>
  <Words>127</Words>
  <Application>Microsoft Office PowerPoint</Application>
  <PresentationFormat>Экран (4:3)</PresentationFormat>
  <Paragraphs>102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Официальная</vt:lpstr>
      <vt:lpstr>Игра «СЛУШАЙ СИГНАЛ"</vt:lpstr>
      <vt:lpstr>«ВЫЗОВ СЛУЖБЫ СПАСЕНИЯ» Словесная игра</vt:lpstr>
      <vt:lpstr>«СПАСАТЕЛИ» Дидактическая игра</vt:lpstr>
      <vt:lpstr>«НАЙДИ ПРЕДМЕТ» Дидактическая игра </vt:lpstr>
      <vt:lpstr>«СОБЕРИ РЮКЗАК ДЛЯ СПАСАТЕЛЯ» Игра-эстафета </vt:lpstr>
      <vt:lpstr>«НАЙТИ И ОБЕЗВРЕДИТЬ» Дидактическая игра </vt:lpstr>
      <vt:lpstr>Игра «ПОЖАРНЫЙ ШЛАНГ».</vt:lpstr>
      <vt:lpstr>«ПОЖАРООПАСНЫЕ ПРЕДМЕТЫ» Дидактическая игра</vt:lpstr>
      <vt:lpstr>«ЛУЧ ФОНАРИКА» Дидактическая игра</vt:lpstr>
      <vt:lpstr>«ПОТУШИ ОГОНЬ» Игра-эстафета</vt:lpstr>
      <vt:lpstr>«КАК ИЗБЕЖАТЬ НЕПРИЯТНОСТЕЙ?» Дидактическая игра </vt:lpstr>
      <vt:lpstr>«ОПАСНО – НЕОПАСНО» </vt:lpstr>
      <vt:lpstr>НАШИ ПОМОЩНИКИ — РАСТЕНИЯ </vt:lpstr>
      <vt:lpstr>НАША УЛИЦА, ИЛИ СВЕТОФОР </vt:lpstr>
      <vt:lpstr>«АВТОБУС»</vt:lpstr>
      <vt:lpstr>«ДОРОЖНЫЕ ЗНАКИ» Дидактическая игра </vt:lpstr>
      <vt:lpstr>«ЧТОБЫ НЕ СЛУЧИЛОСЬ БЕДЫ» Дидактическая игра</vt:lpstr>
      <vt:lpstr>«ПЕРЕКРЁСТОК» Дидактическая игра </vt:lpstr>
      <vt:lpstr>«НAЙДИ СВОЙ ЗНАК» Дидактическая игра </vt:lpstr>
      <vt:lpstr>«ВОРОБУШКИ И АВТОМОБИЛЬ» Дидактическая игра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«СЛУШАЙ СИГНАЛ"</dc:title>
  <dc:creator>Даша</dc:creator>
  <cp:lastModifiedBy>=)</cp:lastModifiedBy>
  <cp:revision>17</cp:revision>
  <dcterms:created xsi:type="dcterms:W3CDTF">2012-11-25T16:09:32Z</dcterms:created>
  <dcterms:modified xsi:type="dcterms:W3CDTF">2012-11-27T07:53:31Z</dcterms:modified>
</cp:coreProperties>
</file>