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BA20B-0D20-424F-9F3E-2C8E91EA42ED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A39D9-BBBC-4949-998A-3079DA7AD7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512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4BA20B-0D20-424F-9F3E-2C8E91EA42ED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4A39D9-BBBC-4949-998A-3079DA7AD7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871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75540" y="476672"/>
            <a:ext cx="52977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Роль музыки в физическом воспитании дошкольников</a:t>
            </a:r>
            <a:endParaRPr lang="ru-RU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6362747" y="4005064"/>
            <a:ext cx="2771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Выполнила: муз. руководитель </a:t>
            </a:r>
          </a:p>
          <a:p>
            <a:r>
              <a:rPr lang="ru-RU" dirty="0" smtClean="0"/>
              <a:t>Высоцкая Н.В.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59027" y="5620598"/>
            <a:ext cx="780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2022г.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2392652"/>
      </p:ext>
    </p:extLst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128877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23355"/>
      </p:ext>
    </p:extLst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675076"/>
      </p:ext>
    </p:extLst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205430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762391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474875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871595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721802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034811"/>
      </p:ext>
    </p:extLst>
  </p:cSld>
  <p:clrMapOvr>
    <a:masterClrMapping/>
  </p:clrMapOvr>
  <p:transition spd="slow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944835"/>
      </p:ext>
    </p:extLst>
  </p:cSld>
  <p:clrMapOvr>
    <a:masterClrMapping/>
  </p:clrMapOvr>
  <p:transition spd="slow"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461437"/>
      </p:ext>
    </p:extLst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16</Words>
  <Application>Microsoft Office PowerPoint</Application>
  <PresentationFormat>Экран (4:3)</PresentationFormat>
  <Paragraphs>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SonY</cp:lastModifiedBy>
  <cp:revision>4</cp:revision>
  <dcterms:created xsi:type="dcterms:W3CDTF">2020-06-04T17:12:39Z</dcterms:created>
  <dcterms:modified xsi:type="dcterms:W3CDTF">2022-11-30T08:47:31Z</dcterms:modified>
</cp:coreProperties>
</file>